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384" r:id="rId2"/>
    <p:sldId id="392" r:id="rId3"/>
    <p:sldId id="277" r:id="rId4"/>
    <p:sldId id="432" r:id="rId5"/>
    <p:sldId id="433" r:id="rId6"/>
    <p:sldId id="397" r:id="rId7"/>
    <p:sldId id="410" r:id="rId8"/>
    <p:sldId id="411" r:id="rId9"/>
    <p:sldId id="431" r:id="rId10"/>
    <p:sldId id="412" r:id="rId11"/>
    <p:sldId id="393" r:id="rId12"/>
    <p:sldId id="402" r:id="rId13"/>
    <p:sldId id="405" r:id="rId14"/>
    <p:sldId id="407" r:id="rId15"/>
    <p:sldId id="394" r:id="rId16"/>
    <p:sldId id="434" r:id="rId17"/>
    <p:sldId id="395" r:id="rId18"/>
    <p:sldId id="435" r:id="rId19"/>
    <p:sldId id="398" r:id="rId20"/>
    <p:sldId id="436" r:id="rId21"/>
    <p:sldId id="339" r:id="rId22"/>
    <p:sldId id="396" r:id="rId23"/>
    <p:sldId id="437" r:id="rId24"/>
    <p:sldId id="385" r:id="rId25"/>
    <p:sldId id="386" r:id="rId26"/>
    <p:sldId id="409" r:id="rId27"/>
    <p:sldId id="416" r:id="rId28"/>
    <p:sldId id="413" r:id="rId29"/>
    <p:sldId id="438" r:id="rId30"/>
    <p:sldId id="426" r:id="rId31"/>
    <p:sldId id="428" r:id="rId32"/>
    <p:sldId id="427" r:id="rId33"/>
    <p:sldId id="429" r:id="rId34"/>
    <p:sldId id="430" r:id="rId35"/>
  </p:sldIdLst>
  <p:sldSz cx="9144000" cy="6858000" type="screen4x3"/>
  <p:notesSz cx="7099300" cy="10234613"/>
  <p:custShowLst>
    <p:custShow name="Schulung" id="0">
      <p:sldLst>
        <p:sld r:id="rId2"/>
        <p:sld r:id="rId4"/>
        <p:sld r:id="rId22"/>
        <p:sld r:id="rId25"/>
        <p:sld r:id="rId26"/>
      </p:sldLst>
    </p:custShow>
  </p:custShowLst>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Gitternetz">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83043" autoAdjust="0"/>
  </p:normalViewPr>
  <p:slideViewPr>
    <p:cSldViewPr snapToGrid="0">
      <p:cViewPr varScale="1">
        <p:scale>
          <a:sx n="88" d="100"/>
          <a:sy n="88" d="100"/>
        </p:scale>
        <p:origin x="-13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5" d="100"/>
        <a:sy n="95" d="100"/>
      </p:scale>
      <p:origin x="0" y="0"/>
    </p:cViewPr>
  </p:sorterViewPr>
  <p:notesViewPr>
    <p:cSldViewPr snapToGrid="0">
      <p:cViewPr>
        <p:scale>
          <a:sx n="100" d="100"/>
          <a:sy n="100" d="100"/>
        </p:scale>
        <p:origin x="-2508" y="1368"/>
      </p:cViewPr>
      <p:guideLst>
        <p:guide orient="horz" pos="3224"/>
        <p:guide pos="2236"/>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3076099" cy="511175"/>
          </a:xfrm>
          <a:prstGeom prst="rect">
            <a:avLst/>
          </a:prstGeom>
        </p:spPr>
        <p:txBody>
          <a:bodyPr vert="horz" lIns="99075" tIns="49538" rIns="99075" bIns="49538" rtlCol="0"/>
          <a:lstStyle>
            <a:lvl1pPr algn="l" fontAlgn="auto">
              <a:spcBef>
                <a:spcPts val="0"/>
              </a:spcBef>
              <a:spcAft>
                <a:spcPts val="0"/>
              </a:spcAft>
              <a:defRPr sz="1300">
                <a:latin typeface="+mn-lt"/>
              </a:defRPr>
            </a:lvl1pPr>
          </a:lstStyle>
          <a:p>
            <a:pPr>
              <a:defRPr/>
            </a:pPr>
            <a:endParaRPr lang="de-DE"/>
          </a:p>
        </p:txBody>
      </p:sp>
      <p:sp>
        <p:nvSpPr>
          <p:cNvPr id="3" name="Datumsplatzhalter 2"/>
          <p:cNvSpPr>
            <a:spLocks noGrp="1"/>
          </p:cNvSpPr>
          <p:nvPr>
            <p:ph type="dt" sz="quarter" idx="1"/>
          </p:nvPr>
        </p:nvSpPr>
        <p:spPr>
          <a:xfrm>
            <a:off x="4021615" y="1"/>
            <a:ext cx="3076098" cy="511175"/>
          </a:xfrm>
          <a:prstGeom prst="rect">
            <a:avLst/>
          </a:prstGeom>
        </p:spPr>
        <p:txBody>
          <a:bodyPr vert="horz" lIns="99075" tIns="49538" rIns="99075" bIns="49538" rtlCol="0"/>
          <a:lstStyle>
            <a:lvl1pPr algn="r" fontAlgn="auto">
              <a:spcBef>
                <a:spcPts val="0"/>
              </a:spcBef>
              <a:spcAft>
                <a:spcPts val="0"/>
              </a:spcAft>
              <a:defRPr sz="1300">
                <a:latin typeface="+mn-lt"/>
              </a:defRPr>
            </a:lvl1pPr>
          </a:lstStyle>
          <a:p>
            <a:pPr>
              <a:defRPr/>
            </a:pPr>
            <a:fld id="{25AFA6AA-6FC0-480A-BF82-666C7A9071E7}" type="datetimeFigureOut">
              <a:rPr lang="de-DE"/>
              <a:pPr>
                <a:defRPr/>
              </a:pPr>
              <a:t>16.10.2022</a:t>
            </a:fld>
            <a:endParaRPr lang="de-DE" dirty="0"/>
          </a:p>
        </p:txBody>
      </p:sp>
      <p:sp>
        <p:nvSpPr>
          <p:cNvPr id="4" name="Fußzeilenplatzhalter 3"/>
          <p:cNvSpPr>
            <a:spLocks noGrp="1"/>
          </p:cNvSpPr>
          <p:nvPr>
            <p:ph type="ftr" sz="quarter" idx="2"/>
          </p:nvPr>
        </p:nvSpPr>
        <p:spPr>
          <a:xfrm>
            <a:off x="1" y="9721851"/>
            <a:ext cx="3076099" cy="511175"/>
          </a:xfrm>
          <a:prstGeom prst="rect">
            <a:avLst/>
          </a:prstGeom>
        </p:spPr>
        <p:txBody>
          <a:bodyPr vert="horz" lIns="99075" tIns="49538" rIns="99075" bIns="49538" rtlCol="0" anchor="b"/>
          <a:lstStyle>
            <a:lvl1pPr algn="l" fontAlgn="auto">
              <a:spcBef>
                <a:spcPts val="0"/>
              </a:spcBef>
              <a:spcAft>
                <a:spcPts val="0"/>
              </a:spcAft>
              <a:defRPr sz="1300">
                <a:latin typeface="+mn-lt"/>
              </a:defRPr>
            </a:lvl1pPr>
          </a:lstStyle>
          <a:p>
            <a:pPr>
              <a:defRPr/>
            </a:pPr>
            <a:endParaRPr lang="de-DE"/>
          </a:p>
        </p:txBody>
      </p:sp>
      <p:sp>
        <p:nvSpPr>
          <p:cNvPr id="5" name="Foliennummernplatzhalter 4"/>
          <p:cNvSpPr>
            <a:spLocks noGrp="1"/>
          </p:cNvSpPr>
          <p:nvPr>
            <p:ph type="sldNum" sz="quarter" idx="3"/>
          </p:nvPr>
        </p:nvSpPr>
        <p:spPr>
          <a:xfrm>
            <a:off x="4021615" y="9721851"/>
            <a:ext cx="3076098" cy="511175"/>
          </a:xfrm>
          <a:prstGeom prst="rect">
            <a:avLst/>
          </a:prstGeom>
        </p:spPr>
        <p:txBody>
          <a:bodyPr vert="horz" lIns="99075" tIns="49538" rIns="99075" bIns="49538" rtlCol="0" anchor="b"/>
          <a:lstStyle>
            <a:lvl1pPr algn="r" fontAlgn="auto">
              <a:spcBef>
                <a:spcPts val="0"/>
              </a:spcBef>
              <a:spcAft>
                <a:spcPts val="0"/>
              </a:spcAft>
              <a:defRPr sz="1300">
                <a:latin typeface="+mn-lt"/>
              </a:defRPr>
            </a:lvl1pPr>
          </a:lstStyle>
          <a:p>
            <a:pPr>
              <a:defRPr/>
            </a:pPr>
            <a:fld id="{B4CB3854-FB51-4AEF-AAE9-1680EFBCAD8F}" type="slidenum">
              <a:rPr lang="de-DE"/>
              <a:pPr>
                <a:defRPr/>
              </a:pPr>
              <a:t>‹Nr.›</a:t>
            </a:fld>
            <a:endParaRPr lang="de-DE"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3076099" cy="511175"/>
          </a:xfrm>
          <a:prstGeom prst="rect">
            <a:avLst/>
          </a:prstGeom>
        </p:spPr>
        <p:txBody>
          <a:bodyPr vert="horz" lIns="99075" tIns="49538" rIns="99075" bIns="49538" rtlCol="0"/>
          <a:lstStyle>
            <a:lvl1pPr algn="l" fontAlgn="auto">
              <a:spcBef>
                <a:spcPts val="0"/>
              </a:spcBef>
              <a:spcAft>
                <a:spcPts val="0"/>
              </a:spcAft>
              <a:defRPr sz="1300">
                <a:latin typeface="+mn-lt"/>
              </a:defRPr>
            </a:lvl1pPr>
          </a:lstStyle>
          <a:p>
            <a:pPr>
              <a:defRPr/>
            </a:pPr>
            <a:endParaRPr lang="de-DE"/>
          </a:p>
        </p:txBody>
      </p:sp>
      <p:sp>
        <p:nvSpPr>
          <p:cNvPr id="3" name="Datumsplatzhalter 2"/>
          <p:cNvSpPr>
            <a:spLocks noGrp="1"/>
          </p:cNvSpPr>
          <p:nvPr>
            <p:ph type="dt" idx="1"/>
          </p:nvPr>
        </p:nvSpPr>
        <p:spPr>
          <a:xfrm>
            <a:off x="4021615" y="1"/>
            <a:ext cx="3076098" cy="511175"/>
          </a:xfrm>
          <a:prstGeom prst="rect">
            <a:avLst/>
          </a:prstGeom>
        </p:spPr>
        <p:txBody>
          <a:bodyPr vert="horz" lIns="99075" tIns="49538" rIns="99075" bIns="49538" rtlCol="0"/>
          <a:lstStyle>
            <a:lvl1pPr algn="r" fontAlgn="auto">
              <a:spcBef>
                <a:spcPts val="0"/>
              </a:spcBef>
              <a:spcAft>
                <a:spcPts val="0"/>
              </a:spcAft>
              <a:defRPr sz="1300">
                <a:latin typeface="+mn-lt"/>
              </a:defRPr>
            </a:lvl1pPr>
          </a:lstStyle>
          <a:p>
            <a:pPr>
              <a:defRPr/>
            </a:pPr>
            <a:fld id="{A00CD417-82A2-4274-B6C6-B81943015F6F}" type="datetimeFigureOut">
              <a:rPr lang="de-DE"/>
              <a:pPr>
                <a:defRPr/>
              </a:pPr>
              <a:t>16.10.2022</a:t>
            </a:fld>
            <a:endParaRPr lang="de-DE" dirty="0"/>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75" tIns="49538" rIns="99075" bIns="49538" rtlCol="0" anchor="ctr"/>
          <a:lstStyle/>
          <a:p>
            <a:pPr lvl="0"/>
            <a:endParaRPr lang="de-DE" noProof="0" dirty="0" smtClean="0"/>
          </a:p>
        </p:txBody>
      </p:sp>
      <p:sp>
        <p:nvSpPr>
          <p:cNvPr id="5" name="Notizenplatzhalter 4"/>
          <p:cNvSpPr>
            <a:spLocks noGrp="1"/>
          </p:cNvSpPr>
          <p:nvPr>
            <p:ph type="body" sz="quarter" idx="3"/>
          </p:nvPr>
        </p:nvSpPr>
        <p:spPr>
          <a:xfrm>
            <a:off x="710723" y="4860925"/>
            <a:ext cx="5679440" cy="4605338"/>
          </a:xfrm>
          <a:prstGeom prst="rect">
            <a:avLst/>
          </a:prstGeom>
        </p:spPr>
        <p:txBody>
          <a:bodyPr vert="horz" lIns="99075" tIns="49538" rIns="99075" bIns="49538"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 name="Fußzeilenplatzhalter 5"/>
          <p:cNvSpPr>
            <a:spLocks noGrp="1"/>
          </p:cNvSpPr>
          <p:nvPr>
            <p:ph type="ftr" sz="quarter" idx="4"/>
          </p:nvPr>
        </p:nvSpPr>
        <p:spPr>
          <a:xfrm>
            <a:off x="1" y="9721851"/>
            <a:ext cx="3076099" cy="511175"/>
          </a:xfrm>
          <a:prstGeom prst="rect">
            <a:avLst/>
          </a:prstGeom>
        </p:spPr>
        <p:txBody>
          <a:bodyPr vert="horz" lIns="99075" tIns="49538" rIns="99075" bIns="49538" rtlCol="0" anchor="b"/>
          <a:lstStyle>
            <a:lvl1pPr algn="l" fontAlgn="auto">
              <a:spcBef>
                <a:spcPts val="0"/>
              </a:spcBef>
              <a:spcAft>
                <a:spcPts val="0"/>
              </a:spcAft>
              <a:defRPr sz="1300">
                <a:latin typeface="+mn-lt"/>
              </a:defRPr>
            </a:lvl1pPr>
          </a:lstStyle>
          <a:p>
            <a:pPr>
              <a:defRPr/>
            </a:pPr>
            <a:endParaRPr lang="de-DE"/>
          </a:p>
        </p:txBody>
      </p:sp>
      <p:sp>
        <p:nvSpPr>
          <p:cNvPr id="7" name="Foliennummernplatzhalter 6"/>
          <p:cNvSpPr>
            <a:spLocks noGrp="1"/>
          </p:cNvSpPr>
          <p:nvPr>
            <p:ph type="sldNum" sz="quarter" idx="5"/>
          </p:nvPr>
        </p:nvSpPr>
        <p:spPr>
          <a:xfrm>
            <a:off x="4021615" y="9721851"/>
            <a:ext cx="3076098" cy="511175"/>
          </a:xfrm>
          <a:prstGeom prst="rect">
            <a:avLst/>
          </a:prstGeom>
        </p:spPr>
        <p:txBody>
          <a:bodyPr vert="horz" lIns="99075" tIns="49538" rIns="99075" bIns="49538" rtlCol="0" anchor="b"/>
          <a:lstStyle>
            <a:lvl1pPr algn="r" fontAlgn="auto">
              <a:spcBef>
                <a:spcPts val="0"/>
              </a:spcBef>
              <a:spcAft>
                <a:spcPts val="0"/>
              </a:spcAft>
              <a:defRPr sz="1300">
                <a:latin typeface="+mn-lt"/>
              </a:defRPr>
            </a:lvl1pPr>
          </a:lstStyle>
          <a:p>
            <a:pPr>
              <a:defRPr/>
            </a:pPr>
            <a:fld id="{0C52EBA8-FDB4-4F8C-AE08-102BBAEDD422}" type="slidenum">
              <a:rPr lang="de-DE"/>
              <a:pPr>
                <a:defRPr/>
              </a:pPr>
              <a:t>‹Nr.›</a:t>
            </a:fld>
            <a:endParaRPr lang="de-DE"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bwMode="auto">
          <a:noFill/>
          <a:ln>
            <a:solidFill>
              <a:srgbClr val="000000"/>
            </a:solidFill>
            <a:miter lim="800000"/>
            <a:headEnd/>
            <a:tailEnd/>
          </a:ln>
        </p:spPr>
      </p:sp>
      <p:sp>
        <p:nvSpPr>
          <p:cNvPr id="43011"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6148"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237A25-905F-4836-9500-D54439CA2329}" type="slidenum">
              <a:rPr lang="de-DE" smtClean="0"/>
              <a:pPr fontAlgn="base">
                <a:spcBef>
                  <a:spcPct val="0"/>
                </a:spcBef>
                <a:spcAft>
                  <a:spcPct val="0"/>
                </a:spcAft>
                <a:defRPr/>
              </a:pPr>
              <a:t>1</a:t>
            </a:fld>
            <a:endParaRPr lang="de-DE"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bwMode="auto">
          <a:noFill/>
          <a:ln>
            <a:solidFill>
              <a:srgbClr val="000000"/>
            </a:solidFill>
            <a:miter lim="800000"/>
            <a:headEnd/>
            <a:tailEnd/>
          </a:ln>
        </p:spPr>
      </p:sp>
      <p:sp>
        <p:nvSpPr>
          <p:cNvPr id="5222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45510422-8CAB-434B-AA5E-215D8F1CE263}" type="slidenum">
              <a:rPr lang="de-DE" smtClean="0"/>
              <a:pPr>
                <a:defRPr/>
              </a:pPr>
              <a:t>11</a:t>
            </a:fld>
            <a:endParaRPr lang="de-D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lienbildplatzhalter 1"/>
          <p:cNvSpPr>
            <a:spLocks noGrp="1" noRot="1" noChangeAspect="1" noTextEdit="1"/>
          </p:cNvSpPr>
          <p:nvPr>
            <p:ph type="sldImg"/>
          </p:nvPr>
        </p:nvSpPr>
        <p:spPr bwMode="auto">
          <a:noFill/>
          <a:ln>
            <a:solidFill>
              <a:srgbClr val="000000"/>
            </a:solidFill>
            <a:miter lim="800000"/>
            <a:headEnd/>
            <a:tailEnd/>
          </a:ln>
        </p:spPr>
      </p:sp>
      <p:sp>
        <p:nvSpPr>
          <p:cNvPr id="5325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C6CB911F-136B-4065-8C5F-EF5D3B79576A}" type="slidenum">
              <a:rPr lang="de-DE" smtClean="0"/>
              <a:pPr>
                <a:defRPr/>
              </a:pPr>
              <a:t>12</a:t>
            </a:fld>
            <a:endParaRPr lang="de-D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noFill/>
          <a:ln>
            <a:solidFill>
              <a:srgbClr val="000000"/>
            </a:solidFill>
            <a:miter lim="800000"/>
            <a:headEnd/>
            <a:tailEnd/>
          </a:ln>
        </p:spPr>
      </p:sp>
      <p:sp>
        <p:nvSpPr>
          <p:cNvPr id="54275"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7DBEE537-D135-4E12-97CD-B3BAD954A0C1}" type="slidenum">
              <a:rPr lang="de-DE" smtClean="0"/>
              <a:pPr>
                <a:defRPr/>
              </a:pPr>
              <a:t>13</a:t>
            </a:fld>
            <a:endParaRPr lang="de-DE"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lienbildplatzhalter 1"/>
          <p:cNvSpPr>
            <a:spLocks noGrp="1" noRot="1" noChangeAspect="1" noTextEdit="1"/>
          </p:cNvSpPr>
          <p:nvPr>
            <p:ph type="sldImg"/>
          </p:nvPr>
        </p:nvSpPr>
        <p:spPr bwMode="auto">
          <a:noFill/>
          <a:ln>
            <a:solidFill>
              <a:srgbClr val="000000"/>
            </a:solidFill>
            <a:miter lim="800000"/>
            <a:headEnd/>
            <a:tailEnd/>
          </a:ln>
        </p:spPr>
      </p:sp>
      <p:sp>
        <p:nvSpPr>
          <p:cNvPr id="55299"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5723C992-BDDA-4FA4-9198-EDC60CAAFECD}" type="slidenum">
              <a:rPr lang="de-DE" smtClean="0"/>
              <a:pPr>
                <a:defRPr/>
              </a:pPr>
              <a:t>14</a:t>
            </a:fld>
            <a:endParaRPr lang="de-DE"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bwMode="auto">
          <a:noFill/>
          <a:ln>
            <a:solidFill>
              <a:srgbClr val="000000"/>
            </a:solidFill>
            <a:miter lim="800000"/>
            <a:headEnd/>
            <a:tailEnd/>
          </a:ln>
        </p:spPr>
      </p:sp>
      <p:sp>
        <p:nvSpPr>
          <p:cNvPr id="56323"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42F74323-D070-4975-98E7-EE18ABB53ECA}" type="slidenum">
              <a:rPr lang="de-DE" smtClean="0"/>
              <a:pPr>
                <a:defRPr/>
              </a:pPr>
              <a:t>15</a:t>
            </a:fld>
            <a:endParaRPr lang="de-DE"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lienbildplatzhalter 1"/>
          <p:cNvSpPr>
            <a:spLocks noGrp="1" noRot="1" noChangeAspect="1" noTextEdit="1"/>
          </p:cNvSpPr>
          <p:nvPr>
            <p:ph type="sldImg"/>
          </p:nvPr>
        </p:nvSpPr>
        <p:spPr bwMode="auto">
          <a:noFill/>
          <a:ln>
            <a:solidFill>
              <a:srgbClr val="000000"/>
            </a:solidFill>
            <a:miter lim="800000"/>
            <a:headEnd/>
            <a:tailEnd/>
          </a:ln>
        </p:spPr>
      </p:sp>
      <p:sp>
        <p:nvSpPr>
          <p:cNvPr id="5734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176FFFB8-2F64-410F-96CF-B51A402671CF}" type="slidenum">
              <a:rPr lang="de-DE" smtClean="0"/>
              <a:pPr>
                <a:defRPr/>
              </a:pPr>
              <a:t>16</a:t>
            </a:fld>
            <a:endParaRPr lang="de-DE"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bwMode="auto">
          <a:noFill/>
          <a:ln>
            <a:solidFill>
              <a:srgbClr val="000000"/>
            </a:solidFill>
            <a:miter lim="800000"/>
            <a:headEnd/>
            <a:tailEnd/>
          </a:ln>
        </p:spPr>
      </p:sp>
      <p:sp>
        <p:nvSpPr>
          <p:cNvPr id="5837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060AABE9-1385-41F7-B4F8-69E152FB4950}" type="slidenum">
              <a:rPr lang="de-DE" smtClean="0"/>
              <a:pPr>
                <a:defRPr/>
              </a:pPr>
              <a:t>17</a:t>
            </a:fld>
            <a:endParaRPr lang="de-DE"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lienbildplatzhalter 1"/>
          <p:cNvSpPr>
            <a:spLocks noGrp="1" noRot="1" noChangeAspect="1" noTextEdit="1"/>
          </p:cNvSpPr>
          <p:nvPr>
            <p:ph type="sldImg"/>
          </p:nvPr>
        </p:nvSpPr>
        <p:spPr bwMode="auto">
          <a:noFill/>
          <a:ln>
            <a:solidFill>
              <a:srgbClr val="000000"/>
            </a:solidFill>
            <a:miter lim="800000"/>
            <a:headEnd/>
            <a:tailEnd/>
          </a:ln>
        </p:spPr>
      </p:sp>
      <p:sp>
        <p:nvSpPr>
          <p:cNvPr id="59395"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52CB0734-D7D1-40E4-AD31-A83D83CB1ED6}" type="slidenum">
              <a:rPr lang="de-DE" smtClean="0"/>
              <a:pPr>
                <a:defRPr/>
              </a:pPr>
              <a:t>18</a:t>
            </a:fld>
            <a:endParaRPr lang="de-DE"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bwMode="auto">
          <a:noFill/>
          <a:ln>
            <a:solidFill>
              <a:srgbClr val="000000"/>
            </a:solidFill>
            <a:miter lim="800000"/>
            <a:headEnd/>
            <a:tailEnd/>
          </a:ln>
        </p:spPr>
      </p:sp>
      <p:sp>
        <p:nvSpPr>
          <p:cNvPr id="60419"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6DF56B97-6762-444A-8DE5-C7EA18A36F08}" type="slidenum">
              <a:rPr lang="de-DE" smtClean="0"/>
              <a:pPr>
                <a:defRPr/>
              </a:pPr>
              <a:t>19</a:t>
            </a:fld>
            <a:endParaRPr lang="de-DE"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lienbildplatzhalter 1"/>
          <p:cNvSpPr>
            <a:spLocks noGrp="1" noRot="1" noChangeAspect="1" noTextEdit="1"/>
          </p:cNvSpPr>
          <p:nvPr>
            <p:ph type="sldImg"/>
          </p:nvPr>
        </p:nvSpPr>
        <p:spPr bwMode="auto">
          <a:noFill/>
          <a:ln>
            <a:solidFill>
              <a:srgbClr val="000000"/>
            </a:solidFill>
            <a:miter lim="800000"/>
            <a:headEnd/>
            <a:tailEnd/>
          </a:ln>
        </p:spPr>
      </p:sp>
      <p:sp>
        <p:nvSpPr>
          <p:cNvPr id="61443"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B02F05C8-283C-47BC-97A7-1270536B1F13}" type="slidenum">
              <a:rPr lang="de-DE" smtClean="0"/>
              <a:pPr>
                <a:defRPr/>
              </a:pPr>
              <a:t>20</a:t>
            </a:fld>
            <a:endParaRPr 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bwMode="auto">
          <a:noFill/>
          <a:ln>
            <a:solidFill>
              <a:srgbClr val="000000"/>
            </a:solidFill>
            <a:miter lim="800000"/>
            <a:headEnd/>
            <a:tailEnd/>
          </a:ln>
        </p:spPr>
      </p:sp>
      <p:sp>
        <p:nvSpPr>
          <p:cNvPr id="44035"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ABA801B3-EE5E-4C48-B318-58F356E270FF}" type="slidenum">
              <a:rPr lang="de-DE" smtClean="0"/>
              <a:pPr>
                <a:defRPr/>
              </a:pPr>
              <a:t>2</a:t>
            </a:fld>
            <a:endParaRPr lang="de-DE"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bwMode="auto">
          <a:noFill/>
          <a:ln>
            <a:solidFill>
              <a:srgbClr val="000000"/>
            </a:solidFill>
            <a:miter lim="800000"/>
            <a:headEnd/>
            <a:tailEnd/>
          </a:ln>
        </p:spPr>
      </p:sp>
      <p:sp>
        <p:nvSpPr>
          <p:cNvPr id="6246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606983D3-2ECF-4381-B3C8-1CC4EE4141B7}" type="slidenum">
              <a:rPr lang="de-DE" smtClean="0"/>
              <a:pPr>
                <a:defRPr/>
              </a:pPr>
              <a:t>21</a:t>
            </a:fld>
            <a:endParaRPr lang="de-DE"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lienbildplatzhalter 1"/>
          <p:cNvSpPr>
            <a:spLocks noGrp="1" noRot="1" noChangeAspect="1" noTextEdit="1"/>
          </p:cNvSpPr>
          <p:nvPr>
            <p:ph type="sldImg"/>
          </p:nvPr>
        </p:nvSpPr>
        <p:spPr bwMode="auto">
          <a:noFill/>
          <a:ln>
            <a:solidFill>
              <a:srgbClr val="000000"/>
            </a:solidFill>
            <a:miter lim="800000"/>
            <a:headEnd/>
            <a:tailEnd/>
          </a:ln>
        </p:spPr>
      </p:sp>
      <p:sp>
        <p:nvSpPr>
          <p:cNvPr id="6349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42A081B3-03BE-47A3-9C96-5FDEC5AE7A1F}" type="slidenum">
              <a:rPr lang="de-DE" smtClean="0"/>
              <a:pPr>
                <a:defRPr/>
              </a:pPr>
              <a:t>22</a:t>
            </a:fld>
            <a:endParaRPr lang="de-DE"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lienbildplatzhalter 1"/>
          <p:cNvSpPr>
            <a:spLocks noGrp="1" noRot="1" noChangeAspect="1" noTextEdit="1"/>
          </p:cNvSpPr>
          <p:nvPr>
            <p:ph type="sldImg"/>
          </p:nvPr>
        </p:nvSpPr>
        <p:spPr bwMode="auto">
          <a:noFill/>
          <a:ln>
            <a:solidFill>
              <a:srgbClr val="000000"/>
            </a:solidFill>
            <a:miter lim="800000"/>
            <a:headEnd/>
            <a:tailEnd/>
          </a:ln>
        </p:spPr>
      </p:sp>
      <p:sp>
        <p:nvSpPr>
          <p:cNvPr id="64515"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1903C359-87AD-4D1C-8A3E-6A1ED1029BFD}" type="slidenum">
              <a:rPr lang="de-DE" smtClean="0"/>
              <a:pPr>
                <a:defRPr/>
              </a:pPr>
              <a:t>23</a:t>
            </a:fld>
            <a:endParaRPr lang="de-DE"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lienbildplatzhalter 1"/>
          <p:cNvSpPr>
            <a:spLocks noGrp="1" noRot="1" noChangeAspect="1" noTextEdit="1"/>
          </p:cNvSpPr>
          <p:nvPr>
            <p:ph type="sldImg"/>
          </p:nvPr>
        </p:nvSpPr>
        <p:spPr bwMode="auto">
          <a:noFill/>
          <a:ln>
            <a:solidFill>
              <a:srgbClr val="000000"/>
            </a:solidFill>
            <a:miter lim="800000"/>
            <a:headEnd/>
            <a:tailEnd/>
          </a:ln>
        </p:spPr>
      </p:sp>
      <p:sp>
        <p:nvSpPr>
          <p:cNvPr id="65539"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A43E5BA6-3138-4A8D-9985-50454E20C770}" type="slidenum">
              <a:rPr lang="de-DE" smtClean="0"/>
              <a:pPr>
                <a:defRPr/>
              </a:pPr>
              <a:t>25</a:t>
            </a:fld>
            <a:endParaRPr lang="de-DE"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lienbildplatzhalter 1"/>
          <p:cNvSpPr>
            <a:spLocks noGrp="1" noRot="1" noChangeAspect="1" noTextEdit="1"/>
          </p:cNvSpPr>
          <p:nvPr>
            <p:ph type="sldImg"/>
          </p:nvPr>
        </p:nvSpPr>
        <p:spPr bwMode="auto">
          <a:noFill/>
          <a:ln>
            <a:solidFill>
              <a:srgbClr val="000000"/>
            </a:solidFill>
            <a:miter lim="800000"/>
            <a:headEnd/>
            <a:tailEnd/>
          </a:ln>
        </p:spPr>
      </p:sp>
      <p:sp>
        <p:nvSpPr>
          <p:cNvPr id="66563"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5DEE9386-C354-499F-BFD3-B7E38F6DADEA}" type="slidenum">
              <a:rPr lang="de-DE" smtClean="0"/>
              <a:pPr>
                <a:defRPr/>
              </a:pPr>
              <a:t>26</a:t>
            </a:fld>
            <a:endParaRPr 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1"/>
          <p:cNvSpPr>
            <a:spLocks noGrp="1" noRot="1" noChangeAspect="1" noTextEdit="1"/>
          </p:cNvSpPr>
          <p:nvPr>
            <p:ph type="sldImg"/>
          </p:nvPr>
        </p:nvSpPr>
        <p:spPr bwMode="auto">
          <a:noFill/>
          <a:ln>
            <a:solidFill>
              <a:srgbClr val="000000"/>
            </a:solidFill>
            <a:miter lim="800000"/>
            <a:headEnd/>
            <a:tailEnd/>
          </a:ln>
        </p:spPr>
      </p:sp>
      <p:sp>
        <p:nvSpPr>
          <p:cNvPr id="45059"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D00BF7B2-2E72-4104-87DD-07E12D754E4A}" type="slidenum">
              <a:rPr lang="de-DE" smtClean="0"/>
              <a:pPr>
                <a:defRPr/>
              </a:pPr>
              <a:t>3</a:t>
            </a:fld>
            <a:endParaRPr 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bwMode="auto">
          <a:noFill/>
          <a:ln>
            <a:solidFill>
              <a:srgbClr val="000000"/>
            </a:solidFill>
            <a:miter lim="800000"/>
            <a:headEnd/>
            <a:tailEnd/>
          </a:ln>
        </p:spPr>
      </p:sp>
      <p:sp>
        <p:nvSpPr>
          <p:cNvPr id="46083"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7D1AFB70-2C38-496F-BC68-63D8F8ED0BFE}" type="slidenum">
              <a:rPr lang="de-DE" smtClean="0"/>
              <a:pPr>
                <a:defRPr/>
              </a:pPr>
              <a:t>4</a:t>
            </a:fld>
            <a:endParaRPr 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lienbildplatzhalter 1"/>
          <p:cNvSpPr>
            <a:spLocks noGrp="1" noRot="1" noChangeAspect="1" noTextEdit="1"/>
          </p:cNvSpPr>
          <p:nvPr>
            <p:ph type="sldImg"/>
          </p:nvPr>
        </p:nvSpPr>
        <p:spPr bwMode="auto">
          <a:noFill/>
          <a:ln>
            <a:solidFill>
              <a:srgbClr val="000000"/>
            </a:solidFill>
            <a:miter lim="800000"/>
            <a:headEnd/>
            <a:tailEnd/>
          </a:ln>
        </p:spPr>
      </p:sp>
      <p:sp>
        <p:nvSpPr>
          <p:cNvPr id="4710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C24FCF40-DEBD-4538-B353-CFBEF75BDD4D}" type="slidenum">
              <a:rPr lang="de-DE" smtClean="0"/>
              <a:pPr>
                <a:defRPr/>
              </a:pPr>
              <a:t>6</a:t>
            </a:fld>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bwMode="auto">
          <a:noFill/>
          <a:ln>
            <a:solidFill>
              <a:srgbClr val="000000"/>
            </a:solidFill>
            <a:miter lim="800000"/>
            <a:headEnd/>
            <a:tailEnd/>
          </a:ln>
        </p:spPr>
      </p:sp>
      <p:sp>
        <p:nvSpPr>
          <p:cNvPr id="4813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4C0749B3-DB0E-4D43-A498-185C8D1A0474}" type="slidenum">
              <a:rPr lang="de-DE" smtClean="0"/>
              <a:pPr>
                <a:defRPr/>
              </a:pPr>
              <a:t>7</a:t>
            </a:fld>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lienbildplatzhalter 1"/>
          <p:cNvSpPr>
            <a:spLocks noGrp="1" noRot="1" noChangeAspect="1" noTextEdit="1"/>
          </p:cNvSpPr>
          <p:nvPr>
            <p:ph type="sldImg"/>
          </p:nvPr>
        </p:nvSpPr>
        <p:spPr bwMode="auto">
          <a:noFill/>
          <a:ln>
            <a:solidFill>
              <a:srgbClr val="000000"/>
            </a:solidFill>
            <a:miter lim="800000"/>
            <a:headEnd/>
            <a:tailEnd/>
          </a:ln>
        </p:spPr>
      </p:sp>
      <p:sp>
        <p:nvSpPr>
          <p:cNvPr id="49155"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BB8D7584-4336-438F-A683-C611707138BE}" type="slidenum">
              <a:rPr lang="de-DE" smtClean="0"/>
              <a:pPr>
                <a:defRPr/>
              </a:pPr>
              <a:t>8</a:t>
            </a:fld>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bwMode="auto">
          <a:noFill/>
          <a:ln>
            <a:solidFill>
              <a:srgbClr val="000000"/>
            </a:solidFill>
            <a:miter lim="800000"/>
            <a:headEnd/>
            <a:tailEnd/>
          </a:ln>
        </p:spPr>
      </p:sp>
      <p:sp>
        <p:nvSpPr>
          <p:cNvPr id="50179"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39508360-2BA1-4010-81CB-B570541CBE42}" type="slidenum">
              <a:rPr lang="de-DE" smtClean="0"/>
              <a:pPr>
                <a:defRPr/>
              </a:pPr>
              <a:t>9</a:t>
            </a:fld>
            <a:endParaRPr lang="de-D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lienbildplatzhalter 1"/>
          <p:cNvSpPr>
            <a:spLocks noGrp="1" noRot="1" noChangeAspect="1" noTextEdit="1"/>
          </p:cNvSpPr>
          <p:nvPr>
            <p:ph type="sldImg"/>
          </p:nvPr>
        </p:nvSpPr>
        <p:spPr bwMode="auto">
          <a:noFill/>
          <a:ln>
            <a:solidFill>
              <a:srgbClr val="000000"/>
            </a:solidFill>
            <a:miter lim="800000"/>
            <a:headEnd/>
            <a:tailEnd/>
          </a:ln>
        </p:spPr>
      </p:sp>
      <p:sp>
        <p:nvSpPr>
          <p:cNvPr id="51203"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 name="Foliennummernplatzhalter 3"/>
          <p:cNvSpPr>
            <a:spLocks noGrp="1"/>
          </p:cNvSpPr>
          <p:nvPr>
            <p:ph type="sldNum" sz="quarter" idx="5"/>
          </p:nvPr>
        </p:nvSpPr>
        <p:spPr/>
        <p:txBody>
          <a:bodyPr/>
          <a:lstStyle/>
          <a:p>
            <a:pPr>
              <a:defRPr/>
            </a:pPr>
            <a:fld id="{0A8250FC-8BF1-476F-A9D1-A52EF76FCACA}" type="slidenum">
              <a:rPr lang="de-DE" smtClean="0"/>
              <a:pPr>
                <a:defRPr/>
              </a:pPr>
              <a:t>10</a:t>
            </a:fld>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7" name="Titel 6"/>
          <p:cNvSpPr>
            <a:spLocks noGrp="1"/>
          </p:cNvSpPr>
          <p:nvPr>
            <p:ph type="title"/>
          </p:nvPr>
        </p:nvSpPr>
        <p:spPr/>
        <p:txBody>
          <a:bodyPr/>
          <a:lstStyle/>
          <a:p>
            <a:r>
              <a:rPr lang="de-DE" smtClean="0"/>
              <a:t>Titelmasterformat durch Klicken bearbeiten</a:t>
            </a:r>
            <a:endParaRPr lang="de-DE"/>
          </a:p>
        </p:txBody>
      </p:sp>
      <p:sp>
        <p:nvSpPr>
          <p:cNvPr id="4" name="Datumsplatzhalter 3"/>
          <p:cNvSpPr>
            <a:spLocks noGrp="1"/>
          </p:cNvSpPr>
          <p:nvPr>
            <p:ph type="dt" sz="half" idx="10"/>
          </p:nvPr>
        </p:nvSpPr>
        <p:spPr/>
        <p:txBody>
          <a:bodyPr/>
          <a:lstStyle>
            <a:lvl1pPr>
              <a:defRPr>
                <a:solidFill>
                  <a:schemeClr val="tx1"/>
                </a:solidFill>
              </a:defRPr>
            </a:lvl1pPr>
          </a:lstStyle>
          <a:p>
            <a:pPr>
              <a:defRPr/>
            </a:pPr>
            <a:r>
              <a:rPr lang="de-DE" smtClean="0"/>
              <a:t>26.06.2020</a:t>
            </a:r>
            <a:endParaRPr lang="de-DE" dirty="0"/>
          </a:p>
        </p:txBody>
      </p:sp>
      <p:sp>
        <p:nvSpPr>
          <p:cNvPr id="5" name="Fußzeilenplatzhalter 4"/>
          <p:cNvSpPr>
            <a:spLocks noGrp="1"/>
          </p:cNvSpPr>
          <p:nvPr>
            <p:ph type="ftr" sz="quarter" idx="11"/>
          </p:nvPr>
        </p:nvSpPr>
        <p:spPr/>
        <p:txBody>
          <a:bodyPr/>
          <a:lstStyle>
            <a:lvl1pPr>
              <a:defRPr>
                <a:solidFill>
                  <a:schemeClr val="tx1"/>
                </a:solidFill>
              </a:defRPr>
            </a:lvl1pPr>
          </a:lstStyle>
          <a:p>
            <a:pPr>
              <a:defRPr/>
            </a:pPr>
            <a:r>
              <a:rPr lang="de-DE" smtClean="0"/>
              <a:t>Gerhard Heder (HeSoWa)</a:t>
            </a:r>
            <a:endParaRPr lang="de-DE" dirty="0"/>
          </a:p>
        </p:txBody>
      </p:sp>
      <p:sp>
        <p:nvSpPr>
          <p:cNvPr id="6" name="Foliennummernplatzhalter 5"/>
          <p:cNvSpPr>
            <a:spLocks noGrp="1"/>
          </p:cNvSpPr>
          <p:nvPr>
            <p:ph type="sldNum" sz="quarter" idx="12"/>
          </p:nvPr>
        </p:nvSpPr>
        <p:spPr/>
        <p:txBody>
          <a:bodyPr/>
          <a:lstStyle>
            <a:lvl1pPr>
              <a:defRPr>
                <a:solidFill>
                  <a:schemeClr val="tx1"/>
                </a:solidFill>
              </a:defRPr>
            </a:lvl1pPr>
          </a:lstStyle>
          <a:p>
            <a:pPr>
              <a:defRPr/>
            </a:pPr>
            <a:fld id="{50E77AC7-7572-4336-884E-C14E0C027C05}" type="slidenum">
              <a:rPr lang="de-DE"/>
              <a:pPr>
                <a:defRPr/>
              </a:pPr>
              <a:t>‹Nr.›</a:t>
            </a:fld>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r>
              <a:rPr lang="de-DE" smtClean="0"/>
              <a:t>26.06.2020</a:t>
            </a:r>
            <a:endParaRPr lang="de-DE" dirty="0"/>
          </a:p>
        </p:txBody>
      </p:sp>
      <p:sp>
        <p:nvSpPr>
          <p:cNvPr id="6" name="Fußzeilenplatzhalter 4"/>
          <p:cNvSpPr>
            <a:spLocks noGrp="1"/>
          </p:cNvSpPr>
          <p:nvPr>
            <p:ph type="ftr" sz="quarter" idx="11"/>
          </p:nvPr>
        </p:nvSpPr>
        <p:spPr/>
        <p:txBody>
          <a:bodyPr/>
          <a:lstStyle>
            <a:lvl1pPr>
              <a:defRPr/>
            </a:lvl1pPr>
          </a:lstStyle>
          <a:p>
            <a:pPr>
              <a:defRPr/>
            </a:pPr>
            <a:r>
              <a:rPr lang="de-DE" smtClean="0"/>
              <a:t>Gerhard Heder (HeSoWa)</a:t>
            </a:r>
            <a:endParaRPr lang="de-DE"/>
          </a:p>
        </p:txBody>
      </p:sp>
      <p:sp>
        <p:nvSpPr>
          <p:cNvPr id="7" name="Foliennummernplatzhalter 5"/>
          <p:cNvSpPr>
            <a:spLocks noGrp="1"/>
          </p:cNvSpPr>
          <p:nvPr>
            <p:ph type="sldNum" sz="quarter" idx="12"/>
          </p:nvPr>
        </p:nvSpPr>
        <p:spPr/>
        <p:txBody>
          <a:bodyPr/>
          <a:lstStyle>
            <a:lvl1pPr>
              <a:defRPr/>
            </a:lvl1pPr>
          </a:lstStyle>
          <a:p>
            <a:pPr>
              <a:defRPr/>
            </a:pPr>
            <a:fld id="{F189255B-A7AB-4C69-9162-B696390603F1}" type="slidenum">
              <a:rPr lang="de-DE"/>
              <a:pPr>
                <a:defRPr/>
              </a:pPr>
              <a:t>‹Nr.›</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de-DE" smtClean="0"/>
              <a:t>26.06.2020</a:t>
            </a:r>
            <a:endParaRPr lang="de-DE" dirty="0"/>
          </a:p>
        </p:txBody>
      </p:sp>
      <p:sp>
        <p:nvSpPr>
          <p:cNvPr id="5" name="Fußzeilenplatzhalter 4"/>
          <p:cNvSpPr>
            <a:spLocks noGrp="1"/>
          </p:cNvSpPr>
          <p:nvPr>
            <p:ph type="ftr" sz="quarter" idx="11"/>
          </p:nvPr>
        </p:nvSpPr>
        <p:spPr/>
        <p:txBody>
          <a:bodyPr/>
          <a:lstStyle>
            <a:lvl1pPr>
              <a:defRPr/>
            </a:lvl1pPr>
          </a:lstStyle>
          <a:p>
            <a:pPr>
              <a:defRPr/>
            </a:pPr>
            <a:r>
              <a:rPr lang="de-DE" smtClean="0"/>
              <a:t>Gerhard Heder (HeSoWa)</a:t>
            </a:r>
            <a:endParaRPr lang="de-DE"/>
          </a:p>
        </p:txBody>
      </p:sp>
      <p:sp>
        <p:nvSpPr>
          <p:cNvPr id="6" name="Foliennummernplatzhalter 5"/>
          <p:cNvSpPr>
            <a:spLocks noGrp="1"/>
          </p:cNvSpPr>
          <p:nvPr>
            <p:ph type="sldNum" sz="quarter" idx="12"/>
          </p:nvPr>
        </p:nvSpPr>
        <p:spPr/>
        <p:txBody>
          <a:bodyPr/>
          <a:lstStyle>
            <a:lvl1pPr>
              <a:defRPr/>
            </a:lvl1pPr>
          </a:lstStyle>
          <a:p>
            <a:pPr>
              <a:defRPr/>
            </a:pPr>
            <a:fld id="{E4EAF50F-4DA5-4832-9F35-E478DF8D6175}" type="slidenum">
              <a:rPr lang="de-DE"/>
              <a:pPr>
                <a:defRPr/>
              </a:pPr>
              <a:t>‹Nr.›</a:t>
            </a:fld>
            <a:endParaRPr lang="de-D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de-DE" smtClean="0"/>
              <a:t>26.06.2020</a:t>
            </a:r>
            <a:endParaRPr lang="de-DE" dirty="0"/>
          </a:p>
        </p:txBody>
      </p:sp>
      <p:sp>
        <p:nvSpPr>
          <p:cNvPr id="5" name="Fußzeilenplatzhalter 4"/>
          <p:cNvSpPr>
            <a:spLocks noGrp="1"/>
          </p:cNvSpPr>
          <p:nvPr>
            <p:ph type="ftr" sz="quarter" idx="11"/>
          </p:nvPr>
        </p:nvSpPr>
        <p:spPr/>
        <p:txBody>
          <a:bodyPr/>
          <a:lstStyle>
            <a:lvl1pPr>
              <a:defRPr/>
            </a:lvl1pPr>
          </a:lstStyle>
          <a:p>
            <a:pPr>
              <a:defRPr/>
            </a:pPr>
            <a:r>
              <a:rPr lang="de-DE" smtClean="0"/>
              <a:t>Gerhard Heder (HeSoWa)</a:t>
            </a:r>
            <a:endParaRPr lang="de-DE"/>
          </a:p>
        </p:txBody>
      </p:sp>
      <p:sp>
        <p:nvSpPr>
          <p:cNvPr id="6" name="Foliennummernplatzhalter 5"/>
          <p:cNvSpPr>
            <a:spLocks noGrp="1"/>
          </p:cNvSpPr>
          <p:nvPr>
            <p:ph type="sldNum" sz="quarter" idx="12"/>
          </p:nvPr>
        </p:nvSpPr>
        <p:spPr/>
        <p:txBody>
          <a:bodyPr/>
          <a:lstStyle>
            <a:lvl1pPr>
              <a:defRPr/>
            </a:lvl1pPr>
          </a:lstStyle>
          <a:p>
            <a:pPr>
              <a:defRPr/>
            </a:pPr>
            <a:fld id="{DE5EFCCC-9BF2-40B8-AFDA-684A17F3C539}" type="slidenum">
              <a:rPr lang="de-DE"/>
              <a:pPr>
                <a:defRPr/>
              </a:pPr>
              <a:t>‹Nr.›</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1" name="Titel 10"/>
          <p:cNvSpPr>
            <a:spLocks noGrp="1"/>
          </p:cNvSpPr>
          <p:nvPr>
            <p:ph type="title"/>
          </p:nvPr>
        </p:nvSpPr>
        <p:spPr/>
        <p:txBody>
          <a:bodyPr/>
          <a:lstStyle/>
          <a:p>
            <a:r>
              <a:rPr lang="de-DE" smtClean="0"/>
              <a:t>Titelmasterformat durch Klicken bearbeiten</a:t>
            </a:r>
            <a:endParaRPr lang="de-DE"/>
          </a:p>
        </p:txBody>
      </p:sp>
      <p:sp>
        <p:nvSpPr>
          <p:cNvPr id="4" name="Datumsplatzhalter 11"/>
          <p:cNvSpPr>
            <a:spLocks noGrp="1"/>
          </p:cNvSpPr>
          <p:nvPr>
            <p:ph type="dt" sz="half" idx="10"/>
          </p:nvPr>
        </p:nvSpPr>
        <p:spPr/>
        <p:txBody>
          <a:bodyPr/>
          <a:lstStyle>
            <a:lvl1pPr>
              <a:defRPr>
                <a:solidFill>
                  <a:schemeClr val="tx1"/>
                </a:solidFill>
              </a:defRPr>
            </a:lvl1pPr>
          </a:lstStyle>
          <a:p>
            <a:pPr>
              <a:defRPr/>
            </a:pPr>
            <a:r>
              <a:rPr lang="de-DE" smtClean="0"/>
              <a:t>26.06.2020</a:t>
            </a:r>
            <a:endParaRPr lang="de-DE" dirty="0"/>
          </a:p>
        </p:txBody>
      </p:sp>
      <p:sp>
        <p:nvSpPr>
          <p:cNvPr id="5" name="Foliennummernplatzhalter 12"/>
          <p:cNvSpPr>
            <a:spLocks noGrp="1"/>
          </p:cNvSpPr>
          <p:nvPr>
            <p:ph type="sldNum" sz="quarter" idx="11"/>
          </p:nvPr>
        </p:nvSpPr>
        <p:spPr/>
        <p:txBody>
          <a:bodyPr/>
          <a:lstStyle>
            <a:lvl1pPr>
              <a:defRPr>
                <a:solidFill>
                  <a:schemeClr val="tx1"/>
                </a:solidFill>
              </a:defRPr>
            </a:lvl1pPr>
          </a:lstStyle>
          <a:p>
            <a:pPr>
              <a:defRPr/>
            </a:pPr>
            <a:fld id="{0EB52756-EA4F-424A-AF4C-7B26FC077F7C}" type="slidenum">
              <a:rPr lang="de-DE"/>
              <a:pPr>
                <a:defRPr/>
              </a:pPr>
              <a:t>‹Nr.›</a:t>
            </a:fld>
            <a:endParaRPr lang="de-DE" dirty="0"/>
          </a:p>
        </p:txBody>
      </p:sp>
      <p:sp>
        <p:nvSpPr>
          <p:cNvPr id="6" name="Fußzeilenplatzhalter 13"/>
          <p:cNvSpPr>
            <a:spLocks noGrp="1"/>
          </p:cNvSpPr>
          <p:nvPr>
            <p:ph type="ftr" sz="quarter" idx="12"/>
          </p:nvPr>
        </p:nvSpPr>
        <p:spPr/>
        <p:txBody>
          <a:bodyPr/>
          <a:lstStyle>
            <a:lvl1pPr>
              <a:defRPr>
                <a:solidFill>
                  <a:schemeClr val="tx1"/>
                </a:solidFill>
              </a:defRPr>
            </a:lvl1pPr>
          </a:lstStyle>
          <a:p>
            <a:pPr>
              <a:defRPr/>
            </a:pPr>
            <a:r>
              <a:rPr lang="de-DE" smtClean="0"/>
              <a:t>Gerhard Heder (HeSoWa)</a:t>
            </a:r>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r>
              <a:rPr lang="de-DE" smtClean="0"/>
              <a:t>26.06.2020</a:t>
            </a:r>
            <a:endParaRPr lang="de-DE" dirty="0"/>
          </a:p>
        </p:txBody>
      </p:sp>
      <p:sp>
        <p:nvSpPr>
          <p:cNvPr id="5" name="Fußzeilenplatzhalter 4"/>
          <p:cNvSpPr>
            <a:spLocks noGrp="1"/>
          </p:cNvSpPr>
          <p:nvPr>
            <p:ph type="ftr" sz="quarter" idx="11"/>
          </p:nvPr>
        </p:nvSpPr>
        <p:spPr/>
        <p:txBody>
          <a:bodyPr/>
          <a:lstStyle>
            <a:lvl1pPr>
              <a:defRPr/>
            </a:lvl1pPr>
          </a:lstStyle>
          <a:p>
            <a:pPr>
              <a:defRPr/>
            </a:pPr>
            <a:r>
              <a:rPr lang="de-DE" smtClean="0"/>
              <a:t>Gerhard Heder (HeSoWa)</a:t>
            </a:r>
            <a:endParaRPr lang="de-DE"/>
          </a:p>
        </p:txBody>
      </p:sp>
      <p:sp>
        <p:nvSpPr>
          <p:cNvPr id="6" name="Foliennummernplatzhalter 5"/>
          <p:cNvSpPr>
            <a:spLocks noGrp="1"/>
          </p:cNvSpPr>
          <p:nvPr>
            <p:ph type="sldNum" sz="quarter" idx="12"/>
          </p:nvPr>
        </p:nvSpPr>
        <p:spPr/>
        <p:txBody>
          <a:bodyPr/>
          <a:lstStyle>
            <a:lvl1pPr>
              <a:defRPr/>
            </a:lvl1pPr>
          </a:lstStyle>
          <a:p>
            <a:pPr>
              <a:defRPr/>
            </a:pPr>
            <a:fld id="{71F07003-F12D-4E2E-B34F-26D33E0C95C5}" type="slidenum">
              <a:rPr lang="de-DE"/>
              <a:pPr>
                <a:defRPr/>
              </a:pPr>
              <a:t>‹Nr.›</a:t>
            </a:fld>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r>
              <a:rPr lang="de-DE" smtClean="0"/>
              <a:t>26.06.2020</a:t>
            </a:r>
            <a:endParaRPr lang="de-DE" dirty="0"/>
          </a:p>
        </p:txBody>
      </p:sp>
      <p:sp>
        <p:nvSpPr>
          <p:cNvPr id="6" name="Fußzeilenplatzhalter 4"/>
          <p:cNvSpPr>
            <a:spLocks noGrp="1"/>
          </p:cNvSpPr>
          <p:nvPr>
            <p:ph type="ftr" sz="quarter" idx="11"/>
          </p:nvPr>
        </p:nvSpPr>
        <p:spPr/>
        <p:txBody>
          <a:bodyPr/>
          <a:lstStyle>
            <a:lvl1pPr>
              <a:defRPr/>
            </a:lvl1pPr>
          </a:lstStyle>
          <a:p>
            <a:pPr>
              <a:defRPr/>
            </a:pPr>
            <a:r>
              <a:rPr lang="de-DE" smtClean="0"/>
              <a:t>Gerhard Heder (HeSoWa)</a:t>
            </a:r>
            <a:endParaRPr lang="de-DE"/>
          </a:p>
        </p:txBody>
      </p:sp>
      <p:sp>
        <p:nvSpPr>
          <p:cNvPr id="7" name="Foliennummernplatzhalter 5"/>
          <p:cNvSpPr>
            <a:spLocks noGrp="1"/>
          </p:cNvSpPr>
          <p:nvPr>
            <p:ph type="sldNum" sz="quarter" idx="12"/>
          </p:nvPr>
        </p:nvSpPr>
        <p:spPr/>
        <p:txBody>
          <a:bodyPr/>
          <a:lstStyle>
            <a:lvl1pPr>
              <a:defRPr/>
            </a:lvl1pPr>
          </a:lstStyle>
          <a:p>
            <a:pPr>
              <a:defRPr/>
            </a:pPr>
            <a:fld id="{6C41B3B8-E1DB-4F32-827D-B18F26C86552}" type="slidenum">
              <a:rPr lang="de-DE"/>
              <a:pPr>
                <a:defRPr/>
              </a:pPr>
              <a:t>‹Nr.›</a:t>
            </a:fld>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r>
              <a:rPr lang="de-DE" smtClean="0"/>
              <a:t>26.06.2020</a:t>
            </a:r>
            <a:endParaRPr lang="de-DE" dirty="0"/>
          </a:p>
        </p:txBody>
      </p:sp>
      <p:sp>
        <p:nvSpPr>
          <p:cNvPr id="8" name="Fußzeilenplatzhalter 4"/>
          <p:cNvSpPr>
            <a:spLocks noGrp="1"/>
          </p:cNvSpPr>
          <p:nvPr>
            <p:ph type="ftr" sz="quarter" idx="11"/>
          </p:nvPr>
        </p:nvSpPr>
        <p:spPr/>
        <p:txBody>
          <a:bodyPr/>
          <a:lstStyle>
            <a:lvl1pPr>
              <a:defRPr/>
            </a:lvl1pPr>
          </a:lstStyle>
          <a:p>
            <a:pPr>
              <a:defRPr/>
            </a:pPr>
            <a:r>
              <a:rPr lang="de-DE" smtClean="0"/>
              <a:t>Gerhard Heder (HeSoWa)</a:t>
            </a:r>
            <a:endParaRPr lang="de-DE"/>
          </a:p>
        </p:txBody>
      </p:sp>
      <p:sp>
        <p:nvSpPr>
          <p:cNvPr id="9" name="Foliennummernplatzhalter 5"/>
          <p:cNvSpPr>
            <a:spLocks noGrp="1"/>
          </p:cNvSpPr>
          <p:nvPr>
            <p:ph type="sldNum" sz="quarter" idx="12"/>
          </p:nvPr>
        </p:nvSpPr>
        <p:spPr/>
        <p:txBody>
          <a:bodyPr/>
          <a:lstStyle>
            <a:lvl1pPr>
              <a:defRPr/>
            </a:lvl1pPr>
          </a:lstStyle>
          <a:p>
            <a:pPr>
              <a:defRPr/>
            </a:pPr>
            <a:fld id="{7A0884FA-5A41-4DA3-B6BF-C4194457B00D}" type="slidenum">
              <a:rPr lang="de-DE"/>
              <a:pPr>
                <a:defRPr/>
              </a:pPr>
              <a:t>‹Nr.›</a:t>
            </a:fld>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solidFill>
                  <a:schemeClr val="tx1"/>
                </a:solidFill>
              </a:defRPr>
            </a:lvl1pPr>
          </a:lstStyle>
          <a:p>
            <a:pPr>
              <a:defRPr/>
            </a:pPr>
            <a:r>
              <a:rPr lang="de-DE" smtClean="0"/>
              <a:t>26.06.2020</a:t>
            </a:r>
            <a:endParaRPr lang="de-DE" dirty="0"/>
          </a:p>
        </p:txBody>
      </p:sp>
      <p:sp>
        <p:nvSpPr>
          <p:cNvPr id="4" name="Fußzeilenplatzhalter 4"/>
          <p:cNvSpPr>
            <a:spLocks noGrp="1"/>
          </p:cNvSpPr>
          <p:nvPr>
            <p:ph type="ftr" sz="quarter" idx="11"/>
          </p:nvPr>
        </p:nvSpPr>
        <p:spPr/>
        <p:txBody>
          <a:bodyPr/>
          <a:lstStyle>
            <a:lvl1pPr>
              <a:defRPr>
                <a:solidFill>
                  <a:schemeClr val="tx1"/>
                </a:solidFill>
              </a:defRPr>
            </a:lvl1pPr>
          </a:lstStyle>
          <a:p>
            <a:pPr>
              <a:defRPr/>
            </a:pPr>
            <a:r>
              <a:rPr lang="de-DE" smtClean="0"/>
              <a:t>Gerhard Heder (HeSoWa)</a:t>
            </a:r>
            <a:endParaRPr lang="de-DE"/>
          </a:p>
        </p:txBody>
      </p:sp>
      <p:sp>
        <p:nvSpPr>
          <p:cNvPr id="5" name="Foliennummernplatzhalter 5"/>
          <p:cNvSpPr>
            <a:spLocks noGrp="1"/>
          </p:cNvSpPr>
          <p:nvPr>
            <p:ph type="sldNum" sz="quarter" idx="12"/>
          </p:nvPr>
        </p:nvSpPr>
        <p:spPr/>
        <p:txBody>
          <a:bodyPr/>
          <a:lstStyle>
            <a:lvl1pPr>
              <a:defRPr>
                <a:solidFill>
                  <a:schemeClr val="tx1"/>
                </a:solidFill>
              </a:defRPr>
            </a:lvl1pPr>
          </a:lstStyle>
          <a:p>
            <a:pPr>
              <a:defRPr/>
            </a:pPr>
            <a:fld id="{55360A68-30B6-4CC1-992A-231F54759A15}" type="slidenum">
              <a:rPr lang="de-DE"/>
              <a:pPr>
                <a:defRPr/>
              </a:pPr>
              <a:t>‹Nr.›</a:t>
            </a:fld>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80385"/>
          </a:xfrm>
        </p:spPr>
        <p:txBody>
          <a:bodyPr/>
          <a:lstStyle>
            <a:lvl1pPr>
              <a:defRPr sz="3200"/>
            </a:lvl1pPr>
          </a:lstStyle>
          <a:p>
            <a:r>
              <a:rPr lang="de-DE" dirty="0" smtClean="0"/>
              <a:t>Titelmasterformat durch Klicken bearbeiten</a:t>
            </a:r>
            <a:endParaRPr lang="de-DE" dirty="0"/>
          </a:p>
        </p:txBody>
      </p:sp>
      <p:sp>
        <p:nvSpPr>
          <p:cNvPr id="3" name="Datumsplatzhalter 3"/>
          <p:cNvSpPr>
            <a:spLocks noGrp="1"/>
          </p:cNvSpPr>
          <p:nvPr>
            <p:ph type="dt" sz="half" idx="10"/>
          </p:nvPr>
        </p:nvSpPr>
        <p:spPr/>
        <p:txBody>
          <a:bodyPr/>
          <a:lstStyle>
            <a:lvl1pPr>
              <a:defRPr>
                <a:solidFill>
                  <a:schemeClr val="tx1"/>
                </a:solidFill>
              </a:defRPr>
            </a:lvl1pPr>
          </a:lstStyle>
          <a:p>
            <a:pPr>
              <a:defRPr/>
            </a:pPr>
            <a:r>
              <a:rPr lang="de-DE" smtClean="0"/>
              <a:t>26.06.2020</a:t>
            </a:r>
            <a:endParaRPr lang="de-DE" dirty="0"/>
          </a:p>
        </p:txBody>
      </p:sp>
      <p:sp>
        <p:nvSpPr>
          <p:cNvPr id="4" name="Fußzeilenplatzhalter 4"/>
          <p:cNvSpPr>
            <a:spLocks noGrp="1"/>
          </p:cNvSpPr>
          <p:nvPr>
            <p:ph type="ftr" sz="quarter" idx="11"/>
          </p:nvPr>
        </p:nvSpPr>
        <p:spPr/>
        <p:txBody>
          <a:bodyPr/>
          <a:lstStyle>
            <a:lvl1pPr>
              <a:defRPr>
                <a:solidFill>
                  <a:schemeClr val="tx1"/>
                </a:solidFill>
              </a:defRPr>
            </a:lvl1pPr>
          </a:lstStyle>
          <a:p>
            <a:pPr>
              <a:defRPr/>
            </a:pPr>
            <a:r>
              <a:rPr lang="de-DE" smtClean="0"/>
              <a:t>Gerhard Heder (HeSoWa)</a:t>
            </a:r>
            <a:endParaRPr lang="de-DE"/>
          </a:p>
        </p:txBody>
      </p:sp>
      <p:sp>
        <p:nvSpPr>
          <p:cNvPr id="5" name="Foliennummernplatzhalter 5"/>
          <p:cNvSpPr>
            <a:spLocks noGrp="1"/>
          </p:cNvSpPr>
          <p:nvPr>
            <p:ph type="sldNum" sz="quarter" idx="12"/>
          </p:nvPr>
        </p:nvSpPr>
        <p:spPr/>
        <p:txBody>
          <a:bodyPr/>
          <a:lstStyle>
            <a:lvl1pPr>
              <a:defRPr>
                <a:solidFill>
                  <a:schemeClr val="tx1"/>
                </a:solidFill>
              </a:defRPr>
            </a:lvl1pPr>
          </a:lstStyle>
          <a:p>
            <a:pPr>
              <a:defRPr/>
            </a:pPr>
            <a:fld id="{54F37E69-9C0B-4DF9-9DD5-8B48312739C8}" type="slidenum">
              <a:rPr lang="de-DE"/>
              <a:pPr>
                <a:defRPr/>
              </a:pPr>
              <a:t>‹Nr.›</a:t>
            </a:fld>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solidFill>
                  <a:schemeClr val="tx1"/>
                </a:solidFill>
              </a:defRPr>
            </a:lvl1pPr>
          </a:lstStyle>
          <a:p>
            <a:pPr>
              <a:defRPr/>
            </a:pPr>
            <a:r>
              <a:rPr lang="de-DE" smtClean="0"/>
              <a:t>26.06.2020</a:t>
            </a:r>
            <a:endParaRPr lang="de-DE" dirty="0"/>
          </a:p>
        </p:txBody>
      </p:sp>
      <p:sp>
        <p:nvSpPr>
          <p:cNvPr id="3" name="Fußzeilenplatzhalter 4"/>
          <p:cNvSpPr>
            <a:spLocks noGrp="1"/>
          </p:cNvSpPr>
          <p:nvPr>
            <p:ph type="ftr" sz="quarter" idx="11"/>
          </p:nvPr>
        </p:nvSpPr>
        <p:spPr/>
        <p:txBody>
          <a:bodyPr/>
          <a:lstStyle>
            <a:lvl1pPr>
              <a:defRPr>
                <a:solidFill>
                  <a:schemeClr val="tx1"/>
                </a:solidFill>
              </a:defRPr>
            </a:lvl1pPr>
          </a:lstStyle>
          <a:p>
            <a:pPr>
              <a:defRPr/>
            </a:pPr>
            <a:r>
              <a:rPr lang="de-DE" smtClean="0"/>
              <a:t>Gerhard Heder (HeSoWa)</a:t>
            </a:r>
            <a:endParaRPr lang="de-DE"/>
          </a:p>
        </p:txBody>
      </p:sp>
      <p:sp>
        <p:nvSpPr>
          <p:cNvPr id="4" name="Foliennummernplatzhalter 5"/>
          <p:cNvSpPr>
            <a:spLocks noGrp="1"/>
          </p:cNvSpPr>
          <p:nvPr>
            <p:ph type="sldNum" sz="quarter" idx="12"/>
          </p:nvPr>
        </p:nvSpPr>
        <p:spPr/>
        <p:txBody>
          <a:bodyPr/>
          <a:lstStyle>
            <a:lvl1pPr>
              <a:defRPr>
                <a:solidFill>
                  <a:schemeClr val="tx1"/>
                </a:solidFill>
              </a:defRPr>
            </a:lvl1pPr>
          </a:lstStyle>
          <a:p>
            <a:pPr>
              <a:defRPr/>
            </a:pPr>
            <a:fld id="{21784F2F-5613-47EC-906F-2647C92A32FF}" type="slidenum">
              <a:rPr lang="de-DE"/>
              <a:pPr>
                <a:defRPr/>
              </a:pPr>
              <a:t>‹Nr.›</a:t>
            </a:fld>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r>
              <a:rPr lang="de-DE" smtClean="0"/>
              <a:t>26.06.2020</a:t>
            </a:r>
            <a:endParaRPr lang="de-DE" dirty="0"/>
          </a:p>
        </p:txBody>
      </p:sp>
      <p:sp>
        <p:nvSpPr>
          <p:cNvPr id="6" name="Fußzeilenplatzhalter 4"/>
          <p:cNvSpPr>
            <a:spLocks noGrp="1"/>
          </p:cNvSpPr>
          <p:nvPr>
            <p:ph type="ftr" sz="quarter" idx="11"/>
          </p:nvPr>
        </p:nvSpPr>
        <p:spPr/>
        <p:txBody>
          <a:bodyPr/>
          <a:lstStyle>
            <a:lvl1pPr>
              <a:defRPr/>
            </a:lvl1pPr>
          </a:lstStyle>
          <a:p>
            <a:pPr>
              <a:defRPr/>
            </a:pPr>
            <a:r>
              <a:rPr lang="de-DE" smtClean="0"/>
              <a:t>Gerhard Heder (HeSoWa)</a:t>
            </a:r>
            <a:endParaRPr lang="de-DE"/>
          </a:p>
        </p:txBody>
      </p:sp>
      <p:sp>
        <p:nvSpPr>
          <p:cNvPr id="7" name="Foliennummernplatzhalter 5"/>
          <p:cNvSpPr>
            <a:spLocks noGrp="1"/>
          </p:cNvSpPr>
          <p:nvPr>
            <p:ph type="sldNum" sz="quarter" idx="12"/>
          </p:nvPr>
        </p:nvSpPr>
        <p:spPr/>
        <p:txBody>
          <a:bodyPr/>
          <a:lstStyle>
            <a:lvl1pPr>
              <a:defRPr/>
            </a:lvl1pPr>
          </a:lstStyle>
          <a:p>
            <a:pPr>
              <a:defRPr/>
            </a:pPr>
            <a:fld id="{29F53B2C-5B16-44DB-84AC-901D32FE38C7}" type="slidenum">
              <a:rPr lang="de-DE"/>
              <a:pPr>
                <a:defRPr/>
              </a:pPr>
              <a:t>‹Nr.›</a:t>
            </a:fld>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r>
              <a:rPr lang="de-DE" smtClean="0"/>
              <a:t>26.06.2020</a:t>
            </a:r>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de-DE" smtClean="0"/>
              <a:t>Gerhard Heder (HeSoWa)</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3926B1B-8C62-4EB5-BE42-74FE64A34826}"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4534" r:id="rId1"/>
    <p:sldLayoutId id="2147484535" r:id="rId2"/>
    <p:sldLayoutId id="2147484527" r:id="rId3"/>
    <p:sldLayoutId id="2147484528" r:id="rId4"/>
    <p:sldLayoutId id="2147484529" r:id="rId5"/>
    <p:sldLayoutId id="2147484536" r:id="rId6"/>
    <p:sldLayoutId id="2147484537" r:id="rId7"/>
    <p:sldLayoutId id="2147484538" r:id="rId8"/>
    <p:sldLayoutId id="2147484530" r:id="rId9"/>
    <p:sldLayoutId id="2147484531" r:id="rId10"/>
    <p:sldLayoutId id="2147484532" r:id="rId11"/>
    <p:sldLayoutId id="2147484533" r:id="rId12"/>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ttv.de/service/click-t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bttv.de/fileadmin/bttv/media/000/mannschaft/click-tt/Handbuecher/Turniermodul_Fachwarte_05-2019.pdf" TargetMode="External"/><Relationship Id="rId5" Type="http://schemas.openxmlformats.org/officeDocument/2006/relationships/hyperlink" Target="https://www.bttv.de/fileadmin/bttv/media/000/mannschaft/click-tt/Handbuecher/Turniermodul_Vereine_05-2019.pdf" TargetMode="External"/><Relationship Id="rId4" Type="http://schemas.openxmlformats.org/officeDocument/2006/relationships/hyperlink" Target="https://www.bttv.de/fileadmin/bttv/media/000/mannschaft/click-tt/Handbuecher/Turnierserienmodul_Vereine_1-2019.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Untertitel 7"/>
          <p:cNvSpPr>
            <a:spLocks noGrp="1"/>
          </p:cNvSpPr>
          <p:nvPr>
            <p:ph type="subTitle" idx="1"/>
          </p:nvPr>
        </p:nvSpPr>
        <p:spPr>
          <a:xfrm>
            <a:off x="1371600" y="3060700"/>
            <a:ext cx="6400800" cy="2889250"/>
          </a:xfrm>
        </p:spPr>
        <p:txBody>
          <a:bodyPr/>
          <a:lstStyle/>
          <a:p>
            <a:r>
              <a:rPr lang="de-DE" b="1" dirty="0" smtClean="0"/>
              <a:t>Hinweise für Ausfüllen des Turnierantrags</a:t>
            </a:r>
            <a:endParaRPr lang="de-DE" dirty="0" smtClean="0"/>
          </a:p>
        </p:txBody>
      </p:sp>
      <p:sp>
        <p:nvSpPr>
          <p:cNvPr id="7171" name="Titel 1"/>
          <p:cNvSpPr>
            <a:spLocks noGrp="1"/>
          </p:cNvSpPr>
          <p:nvPr>
            <p:ph type="title"/>
          </p:nvPr>
        </p:nvSpPr>
        <p:spPr>
          <a:xfrm>
            <a:off x="457200" y="720725"/>
            <a:ext cx="8229600" cy="1143000"/>
          </a:xfrm>
        </p:spPr>
        <p:txBody>
          <a:bodyPr/>
          <a:lstStyle/>
          <a:p>
            <a:pPr eaLnBrk="1" hangingPunct="1"/>
            <a:r>
              <a:rPr lang="de-DE" b="1" smtClean="0"/>
              <a:t>TTT2020</a:t>
            </a:r>
            <a:endParaRPr lang="de-DE" smtClean="0"/>
          </a:p>
        </p:txBody>
      </p:sp>
      <p:sp>
        <p:nvSpPr>
          <p:cNvPr id="11" name="Datumsplatzhalter 10"/>
          <p:cNvSpPr>
            <a:spLocks noGrp="1"/>
          </p:cNvSpPr>
          <p:nvPr>
            <p:ph type="dt" sz="half" idx="10"/>
          </p:nvPr>
        </p:nvSpPr>
        <p:spPr/>
        <p:txBody>
          <a:bodyPr/>
          <a:lstStyle/>
          <a:p>
            <a:pPr>
              <a:defRPr/>
            </a:pPr>
            <a:r>
              <a:rPr lang="de-DE" smtClean="0"/>
              <a:t>26.06.2020</a:t>
            </a:r>
            <a:endParaRPr lang="de-DE" dirty="0"/>
          </a:p>
        </p:txBody>
      </p:sp>
      <p:sp>
        <p:nvSpPr>
          <p:cNvPr id="12" name="Foliennummernplatzhalter 11"/>
          <p:cNvSpPr>
            <a:spLocks noGrp="1"/>
          </p:cNvSpPr>
          <p:nvPr>
            <p:ph type="sldNum" sz="quarter" idx="12"/>
          </p:nvPr>
        </p:nvSpPr>
        <p:spPr/>
        <p:txBody>
          <a:bodyPr/>
          <a:lstStyle/>
          <a:p>
            <a:pPr>
              <a:defRPr/>
            </a:pPr>
            <a:fld id="{50E77AC7-7572-4336-884E-C14E0C027C05}" type="slidenum">
              <a:rPr lang="de-DE" smtClean="0"/>
              <a:pPr>
                <a:defRPr/>
              </a:pPr>
              <a:t>1</a:t>
            </a:fld>
            <a:endParaRPr lang="de-DE" dirty="0"/>
          </a:p>
        </p:txBody>
      </p:sp>
      <p:sp>
        <p:nvSpPr>
          <p:cNvPr id="13" name="Fußzeilenplatzhalter 12"/>
          <p:cNvSpPr>
            <a:spLocks noGrp="1"/>
          </p:cNvSpPr>
          <p:nvPr>
            <p:ph type="ftr" sz="quarter" idx="11"/>
          </p:nvPr>
        </p:nvSpPr>
        <p:spPr/>
        <p:txBody>
          <a:bodyPr/>
          <a:lstStyle/>
          <a:p>
            <a:pPr>
              <a:defRPr/>
            </a:pPr>
            <a:r>
              <a:rPr lang="de-DE" smtClean="0"/>
              <a:t>Gerhard Heder (HeSoWa)</a:t>
            </a:r>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600200"/>
            <a:ext cx="8431213" cy="4525963"/>
          </a:xfrm>
        </p:spPr>
        <p:txBody>
          <a:bodyPr/>
          <a:lstStyle/>
          <a:p>
            <a:pPr marL="182563" indent="-182563" eaLnBrk="1" hangingPunct="1"/>
            <a:r>
              <a:rPr lang="de-DE" sz="2200" dirty="0" smtClean="0"/>
              <a:t>Bezirksmeisterschaften Unterfranken-West Jugend 18/15/13</a:t>
            </a:r>
          </a:p>
          <a:p>
            <a:pPr marL="182563" indent="-182563" eaLnBrk="1" hangingPunct="1"/>
            <a:r>
              <a:rPr lang="de-DE" sz="2200" dirty="0" smtClean="0"/>
              <a:t>Bezirkseinzelmeisterschaften Mittelfranken-Nord Jugend</a:t>
            </a:r>
          </a:p>
          <a:p>
            <a:pPr marL="182563" indent="-182563" eaLnBrk="1" hangingPunct="1"/>
            <a:r>
              <a:rPr lang="de-DE" sz="2200" dirty="0" smtClean="0"/>
              <a:t>Bayerische Meisterschaften Senioren</a:t>
            </a:r>
          </a:p>
          <a:p>
            <a:pPr marL="182563" indent="-182563" eaLnBrk="1" hangingPunct="1"/>
            <a:r>
              <a:rPr lang="de-DE" sz="2200" dirty="0" smtClean="0"/>
              <a:t>Qualifikationsturnier zum 1. BRLT Oberbayern-Nord Jugend 18/15/13</a:t>
            </a:r>
          </a:p>
          <a:p>
            <a:pPr marL="182563" indent="-182563" eaLnBrk="1" hangingPunct="1"/>
            <a:r>
              <a:rPr lang="de-DE" sz="2200" dirty="0" smtClean="0"/>
              <a:t>BTTV Top 14 Jugend 18 und Jugend 13</a:t>
            </a:r>
          </a:p>
        </p:txBody>
      </p:sp>
      <p:sp>
        <p:nvSpPr>
          <p:cNvPr id="16387" name="Titel 2"/>
          <p:cNvSpPr>
            <a:spLocks noGrp="1"/>
          </p:cNvSpPr>
          <p:nvPr>
            <p:ph type="title"/>
          </p:nvPr>
        </p:nvSpPr>
        <p:spPr/>
        <p:txBody>
          <a:bodyPr/>
          <a:lstStyle/>
          <a:p>
            <a:pPr eaLnBrk="1" hangingPunct="1"/>
            <a:r>
              <a:rPr lang="de-DE" sz="4000" smtClean="0"/>
              <a:t>Beispiele für Turnierbezeichnungen</a:t>
            </a:r>
            <a:r>
              <a:rPr lang="de-DE" smtClean="0"/>
              <a:t/>
            </a:r>
            <a:br>
              <a:rPr lang="de-DE" smtClean="0"/>
            </a:br>
            <a:r>
              <a:rPr lang="de-DE" sz="3200" smtClean="0"/>
              <a:t>weiterführender Veranstaltungen</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FDB03670-80A0-4C90-B388-1A8175405A29}" type="slidenum">
              <a:rPr lang="de-DE"/>
              <a:pPr>
                <a:defRPr/>
              </a:pPr>
              <a:t>10</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600200"/>
            <a:ext cx="8431213" cy="4525963"/>
          </a:xfrm>
        </p:spPr>
        <p:txBody>
          <a:bodyPr/>
          <a:lstStyle/>
          <a:p>
            <a:pPr marL="354013" indent="-354013" eaLnBrk="1" hangingPunct="1"/>
            <a:r>
              <a:rPr lang="de-DE" sz="2400" dirty="0" smtClean="0"/>
              <a:t>Abkürzungen sind normalerweise nicht erlaubt.</a:t>
            </a:r>
          </a:p>
          <a:p>
            <a:pPr marL="354013" indent="-354013" eaLnBrk="1" hangingPunct="1"/>
            <a:r>
              <a:rPr lang="de-DE" sz="2400" dirty="0" smtClean="0"/>
              <a:t>Bezirksnamen sind nicht mit vollem Namen angegeben.</a:t>
            </a:r>
          </a:p>
          <a:p>
            <a:pPr marL="354013" indent="-354013" eaLnBrk="1" hangingPunct="1"/>
            <a:r>
              <a:rPr lang="de-DE" sz="2400" dirty="0" smtClean="0"/>
              <a:t>Bezirksnummern sind nicht erlaubt.</a:t>
            </a:r>
          </a:p>
          <a:p>
            <a:pPr marL="354013" indent="-354013" eaLnBrk="1" hangingPunct="1"/>
            <a:r>
              <a:rPr lang="de-DE" sz="2400" dirty="0" smtClean="0"/>
              <a:t>Auf Verbands- oder Verbandsbereichsebene fehlt „Bayern“.</a:t>
            </a:r>
          </a:p>
          <a:p>
            <a:pPr marL="354013" indent="-354013" eaLnBrk="1" hangingPunct="1"/>
            <a:r>
              <a:rPr lang="de-DE" sz="2400" dirty="0" smtClean="0"/>
              <a:t>Auf Bezirksebene fehlt der Bezirksname.</a:t>
            </a:r>
          </a:p>
          <a:p>
            <a:pPr marL="354013" indent="-354013" eaLnBrk="1" hangingPunct="1"/>
            <a:r>
              <a:rPr lang="de-DE" sz="2400" dirty="0" smtClean="0"/>
              <a:t>Das pure Wort </a:t>
            </a:r>
            <a:r>
              <a:rPr lang="de-DE" sz="2400" b="1" dirty="0" smtClean="0"/>
              <a:t>Bezirk</a:t>
            </a:r>
            <a:r>
              <a:rPr lang="de-DE" sz="2400" dirty="0" smtClean="0"/>
              <a:t> oder </a:t>
            </a:r>
            <a:r>
              <a:rPr lang="de-DE" sz="2400" b="1" dirty="0" smtClean="0"/>
              <a:t>Verband</a:t>
            </a:r>
            <a:r>
              <a:rPr lang="de-DE" sz="2400" dirty="0" smtClean="0"/>
              <a:t> ist nicht erlaubt.</a:t>
            </a:r>
          </a:p>
          <a:p>
            <a:pPr marL="354013" indent="-354013" eaLnBrk="1" hangingPunct="1"/>
            <a:r>
              <a:rPr lang="de-DE" sz="2400" dirty="0" smtClean="0"/>
              <a:t>Falsche Reihenfolge von Name, Veranstalter und Altersklasse</a:t>
            </a:r>
          </a:p>
          <a:p>
            <a:pPr marL="354013" lvl="1" indent="-354013" eaLnBrk="1" hangingPunct="1">
              <a:buFont typeface="Arial" charset="0"/>
              <a:buChar char="•"/>
            </a:pPr>
            <a:r>
              <a:rPr lang="de-DE" sz="2400" dirty="0" smtClean="0"/>
              <a:t>Zusätzlichen Angaben hinter der Altersklasse</a:t>
            </a:r>
          </a:p>
          <a:p>
            <a:pPr marL="354013" indent="-354013" eaLnBrk="1" hangingPunct="1"/>
            <a:r>
              <a:rPr lang="de-DE" sz="2400" dirty="0" smtClean="0"/>
              <a:t>Keine geschlechtsneutrale Bezeichnung der Altersklasse</a:t>
            </a:r>
          </a:p>
          <a:p>
            <a:pPr marL="354013" indent="-354013" eaLnBrk="1" hangingPunct="1"/>
            <a:endParaRPr lang="de-DE" sz="2400" dirty="0" smtClean="0"/>
          </a:p>
        </p:txBody>
      </p:sp>
      <p:sp>
        <p:nvSpPr>
          <p:cNvPr id="17411" name="Titel 2"/>
          <p:cNvSpPr>
            <a:spLocks noGrp="1"/>
          </p:cNvSpPr>
          <p:nvPr>
            <p:ph type="title"/>
          </p:nvPr>
        </p:nvSpPr>
        <p:spPr/>
        <p:txBody>
          <a:bodyPr/>
          <a:lstStyle/>
          <a:p>
            <a:pPr eaLnBrk="1" hangingPunct="1"/>
            <a:r>
              <a:rPr lang="de-DE" sz="3600" smtClean="0"/>
              <a:t>Häufige Fehler in Turnierbezeichnung</a:t>
            </a:r>
            <a:br>
              <a:rPr lang="de-DE" sz="3600" smtClean="0"/>
            </a:br>
            <a:r>
              <a:rPr lang="de-DE" sz="3200" smtClean="0"/>
              <a:t>(Zusammenfassung)</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1545BF7E-A96D-44B4-B370-A52B8781836C}" type="slidenum">
              <a:rPr lang="de-DE"/>
              <a:pPr>
                <a:defRPr/>
              </a:pPr>
              <a:t>11</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600200"/>
            <a:ext cx="8431213" cy="4525963"/>
          </a:xfrm>
        </p:spPr>
        <p:txBody>
          <a:bodyPr/>
          <a:lstStyle/>
          <a:p>
            <a:pPr marL="354013" indent="-354013" eaLnBrk="1" hangingPunct="1">
              <a:defRPr/>
            </a:pPr>
            <a:r>
              <a:rPr lang="de-DE" sz="2400" dirty="0" smtClean="0"/>
              <a:t>Abkürzungen normalerweise nicht erlaubt</a:t>
            </a:r>
          </a:p>
          <a:p>
            <a:pPr marL="354013" lvl="1" indent="-354013" eaLnBrk="1" hangingPunct="1">
              <a:buFont typeface="Arial" charset="0"/>
              <a:buNone/>
              <a:defRPr/>
            </a:pPr>
            <a:r>
              <a:rPr lang="de-DE" sz="2000" dirty="0" smtClean="0"/>
              <a:t>	Falsch: 2. BRLT Oberbayern-Ost Jugend 18/15/13</a:t>
            </a:r>
          </a:p>
          <a:p>
            <a:pPr marL="354013" lvl="1" indent="0" eaLnBrk="1" hangingPunct="1">
              <a:buFont typeface="Arial" charset="0"/>
              <a:buNone/>
              <a:defRPr/>
            </a:pPr>
            <a:r>
              <a:rPr lang="de-DE" sz="2000" dirty="0" smtClean="0"/>
              <a:t>Richtig: 2. Bezirksranglistenturnier Oberbayern-Ost Jugend 18/15/13</a:t>
            </a:r>
          </a:p>
          <a:p>
            <a:pPr marL="1611313" lvl="1" indent="-1257300" eaLnBrk="1" hangingPunct="1">
              <a:buFont typeface="Arial" charset="0"/>
              <a:buNone/>
              <a:defRPr/>
            </a:pPr>
            <a:r>
              <a:rPr lang="de-DE" sz="2000" dirty="0" smtClean="0"/>
              <a:t>Ausnahme: Qualifikationsturnier zum 1. BRLT Oberbayern-Nord </a:t>
            </a:r>
            <a:br>
              <a:rPr lang="de-DE" sz="2000" dirty="0" smtClean="0"/>
            </a:br>
            <a:r>
              <a:rPr lang="de-DE" sz="2000" dirty="0" smtClean="0"/>
              <a:t>Jugend 18/15/13 </a:t>
            </a:r>
          </a:p>
          <a:p>
            <a:pPr marL="354013" indent="-354013" eaLnBrk="1" hangingPunct="1">
              <a:defRPr/>
            </a:pPr>
            <a:r>
              <a:rPr lang="de-DE" sz="2400" dirty="0" smtClean="0"/>
              <a:t>Bezirksnamen sind nicht mit vollem Namen angegeben</a:t>
            </a:r>
          </a:p>
          <a:p>
            <a:pPr marL="354013" lvl="1" indent="0" eaLnBrk="1" hangingPunct="1">
              <a:buFont typeface="Arial" charset="0"/>
              <a:buNone/>
              <a:defRPr/>
            </a:pPr>
            <a:r>
              <a:rPr lang="de-DE" sz="2000" dirty="0" smtClean="0"/>
              <a:t>Falsch: Bezirkseinzelmeisterschaften OBB Süd Damen/Herren</a:t>
            </a:r>
          </a:p>
          <a:p>
            <a:pPr marL="354013" lvl="1" indent="0" eaLnBrk="1" hangingPunct="1">
              <a:buFont typeface="Arial" charset="0"/>
              <a:buNone/>
              <a:defRPr/>
            </a:pPr>
            <a:r>
              <a:rPr lang="de-DE" sz="2000" dirty="0" smtClean="0"/>
              <a:t>Richtig: Bezirkseinzelmeisterschaften Oberbayern Süd Damen/Herren</a:t>
            </a:r>
          </a:p>
          <a:p>
            <a:pPr marL="354013" lvl="2" indent="-354013" eaLnBrk="1" hangingPunct="1">
              <a:buFont typeface="Arial" pitchFamily="34" charset="0"/>
              <a:buChar char="•"/>
              <a:defRPr/>
            </a:pPr>
            <a:r>
              <a:rPr lang="de-DE" dirty="0" smtClean="0"/>
              <a:t>Bezirksnummern sind nicht erlaubt</a:t>
            </a:r>
          </a:p>
          <a:p>
            <a:pPr marL="354013" lvl="1" indent="0" eaLnBrk="1" hangingPunct="1">
              <a:buFont typeface="Arial" charset="0"/>
              <a:buNone/>
              <a:defRPr/>
            </a:pPr>
            <a:r>
              <a:rPr lang="de-DE" sz="2000" dirty="0" smtClean="0"/>
              <a:t>Falsch: Mannschaftsmeisterschaften Bezirk 7 Jugend</a:t>
            </a:r>
          </a:p>
          <a:p>
            <a:pPr marL="1169988" lvl="1" indent="-815975" eaLnBrk="1" hangingPunct="1">
              <a:buFont typeface="Arial" charset="0"/>
              <a:buNone/>
              <a:defRPr/>
            </a:pPr>
            <a:r>
              <a:rPr lang="de-DE" sz="2000" dirty="0" smtClean="0"/>
              <a:t>Richtig: Bezirksmannschaftsmeisterschaften Mittelfranken-Nord </a:t>
            </a:r>
            <a:br>
              <a:rPr lang="de-DE" sz="2000" dirty="0" smtClean="0"/>
            </a:br>
            <a:r>
              <a:rPr lang="de-DE" sz="2000" dirty="0" smtClean="0"/>
              <a:t>Jugend 18/15/13</a:t>
            </a:r>
            <a:endParaRPr lang="de-DE" dirty="0" smtClean="0"/>
          </a:p>
          <a:p>
            <a:pPr marL="354013" lvl="2" indent="-354013" eaLnBrk="1" hangingPunct="1">
              <a:buFont typeface="Arial" pitchFamily="34" charset="0"/>
              <a:buChar char="•"/>
              <a:defRPr/>
            </a:pPr>
            <a:endParaRPr lang="de-DE" dirty="0" smtClean="0"/>
          </a:p>
          <a:p>
            <a:pPr marL="354013" lvl="2" indent="-354013" eaLnBrk="1" hangingPunct="1">
              <a:buFont typeface="Arial" pitchFamily="34" charset="0"/>
              <a:buChar char="•"/>
              <a:defRPr/>
            </a:pPr>
            <a:endParaRPr lang="de-DE" dirty="0" smtClean="0"/>
          </a:p>
        </p:txBody>
      </p:sp>
      <p:sp>
        <p:nvSpPr>
          <p:cNvPr id="18435" name="Titel 2"/>
          <p:cNvSpPr>
            <a:spLocks noGrp="1"/>
          </p:cNvSpPr>
          <p:nvPr>
            <p:ph type="title"/>
          </p:nvPr>
        </p:nvSpPr>
        <p:spPr/>
        <p:txBody>
          <a:bodyPr/>
          <a:lstStyle/>
          <a:p>
            <a:pPr eaLnBrk="1" hangingPunct="1"/>
            <a:r>
              <a:rPr lang="de-DE" sz="3600" smtClean="0"/>
              <a:t>Häufige Fehler in Turnierbezeichnung (1)</a:t>
            </a:r>
            <a:endParaRPr lang="de-DE" sz="3800" smtClean="0"/>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A9D87D60-ADD9-4E24-8FD5-8329A1F872B3}" type="slidenum">
              <a:rPr lang="de-DE"/>
              <a:pPr>
                <a:defRPr/>
              </a:pPr>
              <a:t>12</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600200"/>
            <a:ext cx="8431213" cy="4525963"/>
          </a:xfrm>
        </p:spPr>
        <p:txBody>
          <a:bodyPr/>
          <a:lstStyle/>
          <a:p>
            <a:pPr marL="354013" indent="-354013" eaLnBrk="1" hangingPunct="1">
              <a:defRPr/>
            </a:pPr>
            <a:r>
              <a:rPr lang="de-DE" sz="2400" dirty="0" smtClean="0"/>
              <a:t>Auf Verbands- oder Verbandsbereichsebene fehlt „Bayern“</a:t>
            </a:r>
          </a:p>
          <a:p>
            <a:pPr marL="354013" lvl="1" indent="0" eaLnBrk="1" hangingPunct="1">
              <a:buFont typeface="Arial" charset="0"/>
              <a:buNone/>
              <a:defRPr/>
            </a:pPr>
            <a:r>
              <a:rPr lang="de-DE" sz="2000" dirty="0" smtClean="0"/>
              <a:t>Falsch: Einzelmeisterschaften der Senioren im Verbandsbereich Nord-West</a:t>
            </a:r>
          </a:p>
          <a:p>
            <a:pPr marL="354013" lvl="1" indent="0" eaLnBrk="1" hangingPunct="1">
              <a:buFont typeface="Arial" charset="0"/>
              <a:buNone/>
              <a:defRPr/>
            </a:pPr>
            <a:r>
              <a:rPr lang="de-DE" sz="2000" dirty="0" smtClean="0"/>
              <a:t>Richtig: Verbandsbereichseinzelmeisterschaften Bayern Nord-West Senioren</a:t>
            </a:r>
            <a:endParaRPr lang="de-DE" sz="2400" dirty="0" smtClean="0"/>
          </a:p>
          <a:p>
            <a:pPr marL="354013" indent="-354013" eaLnBrk="1" hangingPunct="1">
              <a:defRPr/>
            </a:pPr>
            <a:r>
              <a:rPr lang="de-DE" sz="2400" dirty="0" smtClean="0"/>
              <a:t>Auf Bezirksebene fehlt der Bezirksname</a:t>
            </a:r>
          </a:p>
          <a:p>
            <a:pPr marL="354013" lvl="1" indent="0" eaLnBrk="1" hangingPunct="1">
              <a:buFont typeface="Arial" charset="0"/>
              <a:buNone/>
              <a:defRPr/>
            </a:pPr>
            <a:r>
              <a:rPr lang="de-DE" sz="2000" dirty="0" smtClean="0"/>
              <a:t>Falsch: Final-</a:t>
            </a:r>
            <a:r>
              <a:rPr lang="de-DE" sz="2000" dirty="0" err="1" smtClean="0"/>
              <a:t>Four</a:t>
            </a:r>
            <a:r>
              <a:rPr lang="de-DE" sz="2000" dirty="0" smtClean="0"/>
              <a:t> Schülermannschaftsmeisterschaft Jugend 15 </a:t>
            </a:r>
          </a:p>
          <a:p>
            <a:pPr marL="1169988" lvl="1" indent="-815975" eaLnBrk="1" hangingPunct="1">
              <a:buFont typeface="Arial" charset="0"/>
              <a:buNone/>
              <a:defRPr/>
            </a:pPr>
            <a:r>
              <a:rPr lang="de-DE" sz="2000" dirty="0" smtClean="0"/>
              <a:t>Richtig: Final-</a:t>
            </a:r>
            <a:r>
              <a:rPr lang="de-DE" sz="2000" dirty="0" err="1" smtClean="0"/>
              <a:t>Four</a:t>
            </a:r>
            <a:r>
              <a:rPr lang="de-DE" sz="2000" dirty="0" smtClean="0"/>
              <a:t> Bezirksmannschaftsmeisterschaft Oberbayern-Mitte Jugend 15 </a:t>
            </a:r>
          </a:p>
          <a:p>
            <a:pPr marL="354013" indent="-354013" eaLnBrk="1" hangingPunct="1">
              <a:defRPr/>
            </a:pPr>
            <a:r>
              <a:rPr lang="de-DE" sz="2400" dirty="0" smtClean="0"/>
              <a:t>Das pure Wort </a:t>
            </a:r>
            <a:r>
              <a:rPr lang="de-DE" sz="2400" b="1" dirty="0" smtClean="0"/>
              <a:t>Bezirk</a:t>
            </a:r>
            <a:r>
              <a:rPr lang="de-DE" sz="2400" dirty="0" smtClean="0"/>
              <a:t> oder </a:t>
            </a:r>
            <a:r>
              <a:rPr lang="de-DE" sz="2400" b="1" dirty="0" smtClean="0"/>
              <a:t>Verband</a:t>
            </a:r>
            <a:r>
              <a:rPr lang="de-DE" sz="2400" dirty="0" smtClean="0"/>
              <a:t> ist nicht erlaubt.</a:t>
            </a:r>
          </a:p>
          <a:p>
            <a:pPr marL="354013" lvl="1" indent="0" eaLnBrk="1" hangingPunct="1">
              <a:buNone/>
              <a:defRPr/>
            </a:pPr>
            <a:r>
              <a:rPr lang="de-DE" sz="2000" dirty="0" smtClean="0"/>
              <a:t>Falsch: Final-</a:t>
            </a:r>
            <a:r>
              <a:rPr lang="de-DE" sz="2000" dirty="0" err="1" smtClean="0"/>
              <a:t>Four</a:t>
            </a:r>
            <a:r>
              <a:rPr lang="de-DE" sz="2000" dirty="0" smtClean="0"/>
              <a:t> Schüler-MM Bezirk Oberfranken-West Jugend 15</a:t>
            </a:r>
          </a:p>
          <a:p>
            <a:pPr marL="1169988" lvl="1" indent="-815975" eaLnBrk="1" hangingPunct="1">
              <a:buNone/>
              <a:defRPr/>
            </a:pPr>
            <a:r>
              <a:rPr lang="de-DE" sz="2000" dirty="0" smtClean="0"/>
              <a:t>Richtig: Final-</a:t>
            </a:r>
            <a:r>
              <a:rPr lang="de-DE" sz="2000" dirty="0" err="1" smtClean="0"/>
              <a:t>Four</a:t>
            </a:r>
            <a:r>
              <a:rPr lang="de-DE" sz="2000" dirty="0" smtClean="0"/>
              <a:t> Bezirksmannschaftsmeisterschaft Oberfranken-West Jugend 15</a:t>
            </a:r>
          </a:p>
          <a:p>
            <a:pPr marL="1169988" lvl="1" indent="-815975" eaLnBrk="1" hangingPunct="1">
              <a:buFont typeface="Arial" charset="0"/>
              <a:buNone/>
              <a:defRPr/>
            </a:pPr>
            <a:endParaRPr lang="de-DE" sz="2000" dirty="0" smtClean="0"/>
          </a:p>
          <a:p>
            <a:pPr marL="354013" indent="0" eaLnBrk="1" hangingPunct="1">
              <a:buFont typeface="Arial" charset="0"/>
              <a:buNone/>
              <a:defRPr/>
            </a:pPr>
            <a:endParaRPr lang="de-DE" sz="2000" dirty="0" smtClean="0"/>
          </a:p>
        </p:txBody>
      </p:sp>
      <p:sp>
        <p:nvSpPr>
          <p:cNvPr id="19459" name="Titel 2"/>
          <p:cNvSpPr>
            <a:spLocks noGrp="1"/>
          </p:cNvSpPr>
          <p:nvPr>
            <p:ph type="title"/>
          </p:nvPr>
        </p:nvSpPr>
        <p:spPr/>
        <p:txBody>
          <a:bodyPr/>
          <a:lstStyle/>
          <a:p>
            <a:pPr eaLnBrk="1" hangingPunct="1"/>
            <a:r>
              <a:rPr lang="de-DE" sz="3600" smtClean="0"/>
              <a:t>Häufige Fehler in Turnierbezeichnung (2)</a:t>
            </a:r>
            <a:endParaRPr lang="de-DE" sz="3800" smtClean="0"/>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C6A343D0-B10A-4066-9D94-7380472DA992}" type="slidenum">
              <a:rPr lang="de-DE"/>
              <a:pPr>
                <a:defRPr/>
              </a:pPr>
              <a:t>13</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600200"/>
            <a:ext cx="8431213" cy="4525963"/>
          </a:xfrm>
        </p:spPr>
        <p:txBody>
          <a:bodyPr/>
          <a:lstStyle/>
          <a:p>
            <a:pPr marL="354013" indent="-354013" eaLnBrk="1" hangingPunct="1">
              <a:defRPr/>
            </a:pPr>
            <a:r>
              <a:rPr lang="de-DE" sz="2400" dirty="0" smtClean="0"/>
              <a:t>Falsche Reihenfolge von Name, Veranstalter und Altersklasse</a:t>
            </a:r>
          </a:p>
          <a:p>
            <a:pPr marL="354013" indent="0" eaLnBrk="1" hangingPunct="1">
              <a:buFont typeface="Arial" charset="0"/>
              <a:buNone/>
              <a:defRPr/>
            </a:pPr>
            <a:r>
              <a:rPr lang="de-DE" sz="2000" dirty="0" smtClean="0"/>
              <a:t>Falsch: Verbandsbereichseinzelmeisterschaften Senioren Bayern Nord-Ost </a:t>
            </a:r>
          </a:p>
          <a:p>
            <a:pPr marL="354013" indent="0" eaLnBrk="1" hangingPunct="1">
              <a:buFont typeface="Arial" charset="0"/>
              <a:buNone/>
              <a:defRPr/>
            </a:pPr>
            <a:r>
              <a:rPr lang="de-DE" sz="2000" dirty="0" smtClean="0"/>
              <a:t>Richtig: Verbandsbereichseinzelmeisterschaften Bayern Nord-Ost Senioren </a:t>
            </a:r>
          </a:p>
          <a:p>
            <a:pPr marL="354013" lvl="1" indent="-354013" eaLnBrk="1" hangingPunct="1">
              <a:buFont typeface="Arial" pitchFamily="34" charset="0"/>
              <a:buChar char="•"/>
              <a:defRPr/>
            </a:pPr>
            <a:r>
              <a:rPr lang="de-DE" sz="2400" dirty="0" smtClean="0"/>
              <a:t>Zusätzliche Angaben hinter der Altersklasse</a:t>
            </a:r>
          </a:p>
          <a:p>
            <a:pPr marL="354013" lvl="1" indent="0" eaLnBrk="1" hangingPunct="1">
              <a:buNone/>
              <a:defRPr/>
            </a:pPr>
            <a:r>
              <a:rPr lang="de-DE" sz="2000" dirty="0" smtClean="0"/>
              <a:t>Falsch: Bayerische Meisterschaften Jugend 11 - </a:t>
            </a:r>
            <a:r>
              <a:rPr lang="de-DE" sz="2000" dirty="0" err="1" smtClean="0"/>
              <a:t>FutureCup</a:t>
            </a:r>
            <a:r>
              <a:rPr lang="de-DE" sz="2000" dirty="0" smtClean="0"/>
              <a:t> </a:t>
            </a:r>
          </a:p>
          <a:p>
            <a:pPr marL="1169988" lvl="1" indent="-815975" eaLnBrk="1" hangingPunct="1">
              <a:buNone/>
              <a:defRPr/>
            </a:pPr>
            <a:r>
              <a:rPr lang="de-DE" sz="2000" dirty="0" smtClean="0"/>
              <a:t>Richtig: Bayerische Meisterschaften (Future-Cup) Jugend 11</a:t>
            </a:r>
          </a:p>
          <a:p>
            <a:pPr marL="354013" indent="-354013" eaLnBrk="1" hangingPunct="1">
              <a:defRPr/>
            </a:pPr>
            <a:r>
              <a:rPr lang="de-DE" sz="2400" dirty="0" smtClean="0"/>
              <a:t>Keine geschlechtsneutrale Bezeichnung der Altersklasse</a:t>
            </a:r>
          </a:p>
          <a:p>
            <a:pPr marL="354013" lvl="1" indent="0" eaLnBrk="1" hangingPunct="1">
              <a:buFont typeface="Arial" charset="0"/>
              <a:buNone/>
              <a:defRPr/>
            </a:pPr>
            <a:r>
              <a:rPr lang="de-DE" sz="2000" dirty="0" smtClean="0"/>
              <a:t>Falsch: Bezirksranglistenturnier Mittelfranken-Süd Jungen und Mädchen 18 </a:t>
            </a:r>
          </a:p>
          <a:p>
            <a:pPr marL="354013" lvl="1" indent="0" eaLnBrk="1" hangingPunct="1">
              <a:buFont typeface="Arial" charset="0"/>
              <a:buNone/>
              <a:defRPr/>
            </a:pPr>
            <a:r>
              <a:rPr lang="de-DE" sz="2000" dirty="0" smtClean="0"/>
              <a:t>Richtig: Bezirksranglistenturnier Mittelfranken-Süd Jugend 18 </a:t>
            </a:r>
          </a:p>
          <a:p>
            <a:pPr marL="354013" lvl="1" indent="0" eaLnBrk="1" hangingPunct="1">
              <a:buFont typeface="Arial" charset="0"/>
              <a:buNone/>
              <a:defRPr/>
            </a:pPr>
            <a:r>
              <a:rPr lang="de-DE" sz="2000" dirty="0" smtClean="0"/>
              <a:t>Ausnahme: Turnier wird nur für ein Geschlecht ausgetragen</a:t>
            </a:r>
          </a:p>
          <a:p>
            <a:pPr marL="354013" indent="0" eaLnBrk="1" hangingPunct="1">
              <a:buFont typeface="Arial" charset="0"/>
              <a:buNone/>
              <a:defRPr/>
            </a:pPr>
            <a:endParaRPr lang="de-DE" sz="2000" dirty="0" smtClean="0"/>
          </a:p>
        </p:txBody>
      </p:sp>
      <p:sp>
        <p:nvSpPr>
          <p:cNvPr id="20483" name="Titel 2"/>
          <p:cNvSpPr>
            <a:spLocks noGrp="1"/>
          </p:cNvSpPr>
          <p:nvPr>
            <p:ph type="title"/>
          </p:nvPr>
        </p:nvSpPr>
        <p:spPr/>
        <p:txBody>
          <a:bodyPr/>
          <a:lstStyle/>
          <a:p>
            <a:pPr eaLnBrk="1" hangingPunct="1"/>
            <a:r>
              <a:rPr lang="de-DE" sz="3600" smtClean="0"/>
              <a:t>Häufige Fehler in Turnierbezeichnung (3)</a:t>
            </a:r>
            <a:endParaRPr lang="de-DE" sz="3800" smtClean="0"/>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361F7507-17E2-4526-ACEF-55676C59B9AD}" type="slidenum">
              <a:rPr lang="de-DE"/>
              <a:pPr>
                <a:defRPr/>
              </a:pPr>
              <a:t>14</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519113" y="1347788"/>
            <a:ext cx="8105775" cy="4162425"/>
          </a:xfrm>
          <a:prstGeom prst="rect">
            <a:avLst/>
          </a:prstGeom>
          <a:noFill/>
          <a:ln w="9525">
            <a:noFill/>
            <a:miter lim="800000"/>
            <a:headEnd/>
            <a:tailEnd/>
          </a:ln>
        </p:spPr>
      </p:pic>
      <p:sp>
        <p:nvSpPr>
          <p:cNvPr id="21506" name="Titel 2"/>
          <p:cNvSpPr>
            <a:spLocks noGrp="1"/>
          </p:cNvSpPr>
          <p:nvPr>
            <p:ph type="title"/>
          </p:nvPr>
        </p:nvSpPr>
        <p:spPr/>
        <p:txBody>
          <a:bodyPr/>
          <a:lstStyle/>
          <a:p>
            <a:pPr eaLnBrk="1" hangingPunct="1"/>
            <a:r>
              <a:rPr lang="de-DE" sz="4000" smtClean="0"/>
              <a:t>Mannschaftsspielsystem</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9881AC2F-B28F-4CDC-97B3-ABC7FBBC5E1A}" type="slidenum">
              <a:rPr lang="de-DE"/>
              <a:pPr>
                <a:defRPr/>
              </a:pPr>
              <a:t>15</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
        <p:nvSpPr>
          <p:cNvPr id="9" name="Ellipse 8"/>
          <p:cNvSpPr/>
          <p:nvPr/>
        </p:nvSpPr>
        <p:spPr>
          <a:xfrm>
            <a:off x="566738" y="4256088"/>
            <a:ext cx="1609725" cy="33813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0" name="Ellipse 9"/>
          <p:cNvSpPr/>
          <p:nvPr/>
        </p:nvSpPr>
        <p:spPr>
          <a:xfrm>
            <a:off x="2252663" y="4289425"/>
            <a:ext cx="2700337" cy="3365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1" name="Textfeld 10"/>
          <p:cNvSpPr txBox="1"/>
          <p:nvPr/>
        </p:nvSpPr>
        <p:spPr>
          <a:xfrm>
            <a:off x="4419600" y="3810000"/>
            <a:ext cx="1036638" cy="276225"/>
          </a:xfrm>
          <a:prstGeom prst="rect">
            <a:avLst/>
          </a:prstGeom>
          <a:solidFill>
            <a:schemeClr val="accent2">
              <a:lumMod val="40000"/>
              <a:lumOff val="60000"/>
            </a:schemeClr>
          </a:solidFill>
        </p:spPr>
        <p:txBody>
          <a:bodyPr wrap="none">
            <a:spAutoFit/>
          </a:bodyPr>
          <a:lstStyle/>
          <a:p>
            <a:pPr>
              <a:defRPr/>
            </a:pPr>
            <a:r>
              <a:rPr lang="de-DE" sz="1200" dirty="0"/>
              <a:t>Auswahlliste</a:t>
            </a:r>
          </a:p>
        </p:txBody>
      </p:sp>
      <p:sp>
        <p:nvSpPr>
          <p:cNvPr id="12" name="Textfeld 11"/>
          <p:cNvSpPr txBox="1"/>
          <p:nvPr/>
        </p:nvSpPr>
        <p:spPr>
          <a:xfrm>
            <a:off x="6205538" y="3810000"/>
            <a:ext cx="712787" cy="276225"/>
          </a:xfrm>
          <a:prstGeom prst="rect">
            <a:avLst/>
          </a:prstGeom>
          <a:solidFill>
            <a:schemeClr val="accent1">
              <a:lumMod val="40000"/>
              <a:lumOff val="60000"/>
            </a:schemeClr>
          </a:solidFill>
        </p:spPr>
        <p:txBody>
          <a:bodyPr wrap="none">
            <a:spAutoFit/>
          </a:bodyPr>
          <a:lstStyle/>
          <a:p>
            <a:pPr>
              <a:defRPr/>
            </a:pPr>
            <a:r>
              <a:rPr lang="de-DE" sz="1200" dirty="0"/>
              <a:t>Textfeld</a:t>
            </a:r>
          </a:p>
        </p:txBody>
      </p:sp>
      <p:cxnSp>
        <p:nvCxnSpPr>
          <p:cNvPr id="13" name="Gerade Verbindung mit Pfeil 12"/>
          <p:cNvCxnSpPr>
            <a:stCxn id="11" idx="2"/>
          </p:cNvCxnSpPr>
          <p:nvPr/>
        </p:nvCxnSpPr>
        <p:spPr>
          <a:xfrm>
            <a:off x="4937125" y="4086225"/>
            <a:ext cx="168275" cy="279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a:stCxn id="12" idx="2"/>
          </p:cNvCxnSpPr>
          <p:nvPr/>
        </p:nvCxnSpPr>
        <p:spPr>
          <a:xfrm>
            <a:off x="6562725" y="4086225"/>
            <a:ext cx="23813" cy="279400"/>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600200"/>
            <a:ext cx="8431213" cy="4525963"/>
          </a:xfrm>
        </p:spPr>
        <p:txBody>
          <a:bodyPr/>
          <a:lstStyle/>
          <a:p>
            <a:pPr marL="354013" indent="-354013" eaLnBrk="1" hangingPunct="1">
              <a:defRPr/>
            </a:pPr>
            <a:r>
              <a:rPr lang="de-DE" sz="2400" dirty="0" smtClean="0"/>
              <a:t>Nach Möglichkeit nur eines der vorgegebenen Spielsysteme aus der Liste auswählen</a:t>
            </a:r>
          </a:p>
          <a:p>
            <a:pPr marL="354013" indent="-354013" eaLnBrk="1" hangingPunct="1">
              <a:defRPr/>
            </a:pPr>
            <a:r>
              <a:rPr lang="de-DE" sz="2400" dirty="0" smtClean="0"/>
              <a:t>Eigener Text im Textfeld rechts daneben kann möglicherweise nicht von TTT2020 interpretiert werden.</a:t>
            </a:r>
          </a:p>
          <a:p>
            <a:pPr marL="354013" indent="-354013" eaLnBrk="1" hangingPunct="1">
              <a:defRPr/>
            </a:pPr>
            <a:r>
              <a:rPr lang="de-DE" sz="2400" dirty="0" smtClean="0"/>
              <a:t>Nicht in TTT2020 implementiert sind:</a:t>
            </a:r>
          </a:p>
          <a:p>
            <a:pPr marL="354013" indent="4763" eaLnBrk="1" hangingPunct="1">
              <a:buFont typeface="Arial" charset="0"/>
              <a:buNone/>
              <a:defRPr/>
            </a:pPr>
            <a:r>
              <a:rPr lang="de-DE" sz="2200" dirty="0" smtClean="0"/>
              <a:t>4er-Mannschaft </a:t>
            </a:r>
            <a:r>
              <a:rPr lang="de-DE" sz="2200" dirty="0" err="1" smtClean="0"/>
              <a:t>Meden</a:t>
            </a:r>
            <a:r>
              <a:rPr lang="de-DE" sz="2200" dirty="0" smtClean="0"/>
              <a:t>-System</a:t>
            </a:r>
          </a:p>
          <a:p>
            <a:pPr marL="354013" indent="4763" eaLnBrk="1" hangingPunct="1">
              <a:buFont typeface="Arial" charset="0"/>
              <a:buNone/>
              <a:defRPr/>
            </a:pPr>
            <a:r>
              <a:rPr lang="de-DE" sz="2200" dirty="0" smtClean="0"/>
              <a:t>4er-Mannschaft Kings-Cup-System </a:t>
            </a:r>
          </a:p>
          <a:p>
            <a:pPr marL="354013" indent="-354013" eaLnBrk="1" hangingPunct="1">
              <a:defRPr/>
            </a:pPr>
            <a:r>
              <a:rPr lang="de-DE" sz="2400" dirty="0" smtClean="0"/>
              <a:t>Zusätzliches Spielsystem für BTTV:</a:t>
            </a:r>
          </a:p>
          <a:p>
            <a:pPr marL="354013" indent="-354013" eaLnBrk="1" hangingPunct="1">
              <a:buFont typeface="Arial" charset="0"/>
              <a:buNone/>
              <a:defRPr/>
            </a:pPr>
            <a:r>
              <a:rPr lang="de-DE" sz="2200" dirty="0" smtClean="0"/>
              <a:t>	Bayernpokal für Schüler C (bitte in Textfeld eintragen)</a:t>
            </a:r>
          </a:p>
        </p:txBody>
      </p:sp>
      <p:sp>
        <p:nvSpPr>
          <p:cNvPr id="22531" name="Titel 2"/>
          <p:cNvSpPr>
            <a:spLocks noGrp="1"/>
          </p:cNvSpPr>
          <p:nvPr>
            <p:ph type="title"/>
          </p:nvPr>
        </p:nvSpPr>
        <p:spPr/>
        <p:txBody>
          <a:bodyPr/>
          <a:lstStyle/>
          <a:p>
            <a:pPr eaLnBrk="1" hangingPunct="1"/>
            <a:r>
              <a:rPr lang="de-DE" sz="4000" smtClean="0"/>
              <a:t>Mannschaftsspielsystem</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C1320C81-8140-4F28-823D-6F5A900F4B2F}" type="slidenum">
              <a:rPr lang="de-DE"/>
              <a:pPr>
                <a:defRPr/>
              </a:pPr>
              <a:t>16</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2"/>
          <p:cNvSpPr>
            <a:spLocks noGrp="1"/>
          </p:cNvSpPr>
          <p:nvPr>
            <p:ph type="title"/>
          </p:nvPr>
        </p:nvSpPr>
        <p:spPr/>
        <p:txBody>
          <a:bodyPr/>
          <a:lstStyle/>
          <a:p>
            <a:pPr eaLnBrk="1" hangingPunct="1"/>
            <a:r>
              <a:rPr lang="de-DE" sz="4000" smtClean="0"/>
              <a:t>Gewinnsätze (Abweichungen)</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BA786517-70FE-4414-8A58-3AD477F71128}" type="slidenum">
              <a:rPr lang="de-DE"/>
              <a:pPr>
                <a:defRPr/>
              </a:pPr>
              <a:t>17</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pic>
        <p:nvPicPr>
          <p:cNvPr id="23558" name="Picture 7"/>
          <p:cNvPicPr>
            <a:picLocks noChangeAspect="1" noChangeArrowheads="1"/>
          </p:cNvPicPr>
          <p:nvPr/>
        </p:nvPicPr>
        <p:blipFill>
          <a:blip r:embed="rId3" cstate="print"/>
          <a:srcRect/>
          <a:stretch>
            <a:fillRect/>
          </a:stretch>
        </p:blipFill>
        <p:spPr bwMode="auto">
          <a:xfrm>
            <a:off x="552450" y="1357313"/>
            <a:ext cx="8039100" cy="4143375"/>
          </a:xfrm>
          <a:prstGeom prst="rect">
            <a:avLst/>
          </a:prstGeom>
          <a:noFill/>
          <a:ln w="9525">
            <a:noFill/>
            <a:miter lim="800000"/>
            <a:headEnd/>
            <a:tailEnd/>
          </a:ln>
        </p:spPr>
      </p:pic>
      <p:sp>
        <p:nvSpPr>
          <p:cNvPr id="9" name="Ellipse 8"/>
          <p:cNvSpPr/>
          <p:nvPr/>
        </p:nvSpPr>
        <p:spPr>
          <a:xfrm>
            <a:off x="522288" y="4887913"/>
            <a:ext cx="1893887" cy="3365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0" name="Ellipse 9"/>
          <p:cNvSpPr/>
          <p:nvPr/>
        </p:nvSpPr>
        <p:spPr>
          <a:xfrm>
            <a:off x="2328863" y="4843463"/>
            <a:ext cx="2809875" cy="609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469568"/>
            <a:ext cx="8431213" cy="4757061"/>
          </a:xfrm>
        </p:spPr>
        <p:txBody>
          <a:bodyPr/>
          <a:lstStyle/>
          <a:p>
            <a:pPr marL="354013" indent="-354013" eaLnBrk="1" hangingPunct="1">
              <a:defRPr/>
            </a:pPr>
            <a:r>
              <a:rPr lang="de-DE" sz="2400" dirty="0" smtClean="0"/>
              <a:t>Hier nur Angaben machen, wenn es wirklich Abweichungen vom Standard gibt</a:t>
            </a:r>
          </a:p>
          <a:p>
            <a:pPr marL="354013" indent="-354013" eaLnBrk="1" hangingPunct="1">
              <a:defRPr/>
            </a:pPr>
            <a:r>
              <a:rPr lang="de-DE" sz="2400" dirty="0" smtClean="0"/>
              <a:t>Nur die Abweichungen beschreiben, nicht den Standard</a:t>
            </a:r>
          </a:p>
          <a:p>
            <a:pPr marL="354013" indent="-354013" eaLnBrk="1" hangingPunct="1">
              <a:defRPr/>
            </a:pPr>
            <a:r>
              <a:rPr lang="de-DE" sz="2400" dirty="0" smtClean="0"/>
              <a:t>Als Merkmale für die Beschreibung kommen in Frage:</a:t>
            </a:r>
          </a:p>
          <a:p>
            <a:pPr marL="719138" lvl="1" indent="-365125" eaLnBrk="1" hangingPunct="1">
              <a:defRPr/>
            </a:pPr>
            <a:r>
              <a:rPr lang="de-DE" sz="2000" dirty="0" smtClean="0"/>
              <a:t>Altersklasse</a:t>
            </a:r>
          </a:p>
          <a:p>
            <a:pPr marL="719138" lvl="1" indent="-365125" eaLnBrk="1" hangingPunct="1">
              <a:defRPr/>
            </a:pPr>
            <a:r>
              <a:rPr lang="de-DE" sz="2000" dirty="0" smtClean="0"/>
              <a:t>Leistungsklasse</a:t>
            </a:r>
          </a:p>
          <a:p>
            <a:pPr marL="719138" lvl="1" indent="-365125" eaLnBrk="1" hangingPunct="1">
              <a:defRPr/>
            </a:pPr>
            <a:r>
              <a:rPr lang="de-DE" sz="2000" dirty="0" smtClean="0"/>
              <a:t>Wettbewerbstyp (Einzel, Doppel, Mixed)</a:t>
            </a:r>
          </a:p>
          <a:p>
            <a:pPr marL="719138" lvl="1" indent="-365125" eaLnBrk="1" hangingPunct="1">
              <a:defRPr/>
            </a:pPr>
            <a:r>
              <a:rPr lang="de-DE" sz="2000" dirty="0" smtClean="0"/>
              <a:t>Vorrunde, Endrunde</a:t>
            </a:r>
          </a:p>
          <a:p>
            <a:pPr marL="719138" lvl="1" indent="-365125" eaLnBrk="1" hangingPunct="1">
              <a:defRPr/>
            </a:pPr>
            <a:r>
              <a:rPr lang="de-DE" sz="2000" smtClean="0"/>
              <a:t>im Finale</a:t>
            </a:r>
            <a:r>
              <a:rPr lang="de-DE" sz="2000" dirty="0" smtClean="0"/>
              <a:t>, ab Halbfinale, ab Viertelfinale, ab Achtelfinale</a:t>
            </a:r>
          </a:p>
          <a:p>
            <a:pPr marL="719138" lvl="1" indent="-365125" eaLnBrk="1" hangingPunct="1">
              <a:defRPr/>
            </a:pPr>
            <a:r>
              <a:rPr lang="de-DE" sz="2000" dirty="0" smtClean="0"/>
              <a:t>&lt;n&gt; Gewinnsätze (&lt;n&gt; = Zahl der abweichenden Gewinnsätze)</a:t>
            </a:r>
          </a:p>
          <a:p>
            <a:pPr marL="354013" indent="-354013" eaLnBrk="1" hangingPunct="1">
              <a:defRPr/>
            </a:pPr>
            <a:r>
              <a:rPr lang="de-DE" sz="2400" dirty="0" smtClean="0"/>
              <a:t>Beispiel:</a:t>
            </a:r>
          </a:p>
          <a:p>
            <a:pPr marL="354013" lvl="1" indent="0" eaLnBrk="1" hangingPunct="1">
              <a:buFont typeface="Arial" charset="0"/>
              <a:buNone/>
              <a:defRPr/>
            </a:pPr>
            <a:r>
              <a:rPr lang="de-DE" sz="2000" dirty="0" smtClean="0"/>
              <a:t>Endrunde im Einzel der Herren A-Klasse auf 4 Gewinnsätze</a:t>
            </a:r>
          </a:p>
        </p:txBody>
      </p:sp>
      <p:sp>
        <p:nvSpPr>
          <p:cNvPr id="24579" name="Titel 2"/>
          <p:cNvSpPr>
            <a:spLocks noGrp="1"/>
          </p:cNvSpPr>
          <p:nvPr>
            <p:ph type="title"/>
          </p:nvPr>
        </p:nvSpPr>
        <p:spPr/>
        <p:txBody>
          <a:bodyPr/>
          <a:lstStyle/>
          <a:p>
            <a:pPr eaLnBrk="1" hangingPunct="1"/>
            <a:r>
              <a:rPr lang="de-DE" sz="4000" smtClean="0"/>
              <a:t>Gewinnsätze (Abweichungen)</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F7BA2D08-37AF-46BC-8833-DC3551859D38}" type="slidenum">
              <a:rPr lang="de-DE"/>
              <a:pPr>
                <a:defRPr/>
              </a:pPr>
              <a:t>18</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2"/>
          <p:cNvSpPr>
            <a:spLocks noGrp="1"/>
          </p:cNvSpPr>
          <p:nvPr>
            <p:ph type="title"/>
          </p:nvPr>
        </p:nvSpPr>
        <p:spPr/>
        <p:txBody>
          <a:bodyPr/>
          <a:lstStyle/>
          <a:p>
            <a:r>
              <a:rPr lang="de-DE" smtClean="0"/>
              <a:t>Altersklasse/Wettbewerb</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D13002DD-AB5E-4988-8BEB-7EC08FA8AE94}" type="slidenum">
              <a:rPr lang="de-DE" smtClean="0"/>
              <a:pPr>
                <a:defRPr/>
              </a:pPr>
              <a:t>19</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pic>
        <p:nvPicPr>
          <p:cNvPr id="25606" name="Picture 9"/>
          <p:cNvPicPr>
            <a:picLocks noChangeAspect="1" noChangeArrowheads="1"/>
          </p:cNvPicPr>
          <p:nvPr/>
        </p:nvPicPr>
        <p:blipFill>
          <a:blip r:embed="rId3" cstate="print"/>
          <a:srcRect/>
          <a:stretch>
            <a:fillRect/>
          </a:stretch>
        </p:blipFill>
        <p:spPr bwMode="auto">
          <a:xfrm>
            <a:off x="557213" y="1343025"/>
            <a:ext cx="8029575" cy="4867275"/>
          </a:xfrm>
          <a:prstGeom prst="rect">
            <a:avLst/>
          </a:prstGeom>
          <a:noFill/>
          <a:ln w="9525">
            <a:noFill/>
            <a:miter lim="800000"/>
            <a:headEnd/>
            <a:tailEnd/>
          </a:ln>
        </p:spPr>
      </p:pic>
      <p:sp>
        <p:nvSpPr>
          <p:cNvPr id="11" name="Ellipse 10"/>
          <p:cNvSpPr/>
          <p:nvPr/>
        </p:nvSpPr>
        <p:spPr>
          <a:xfrm>
            <a:off x="533400" y="3417888"/>
            <a:ext cx="1654175" cy="33813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 name="Ellipse 11"/>
          <p:cNvSpPr/>
          <p:nvPr/>
        </p:nvSpPr>
        <p:spPr>
          <a:xfrm>
            <a:off x="2252663" y="3451225"/>
            <a:ext cx="773112" cy="52228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73050" indent="-273050" eaLnBrk="1" hangingPunct="1">
              <a:buFont typeface="Arial" charset="0"/>
              <a:buNone/>
            </a:pPr>
            <a:r>
              <a:rPr lang="de-DE" sz="2400" dirty="0" smtClean="0"/>
              <a:t>Beschreibung unter </a:t>
            </a:r>
            <a:r>
              <a:rPr lang="de-DE" sz="2400" dirty="0" smtClean="0">
                <a:hlinkClick r:id="rId3"/>
              </a:rPr>
              <a:t>https://www.bttv.de/service/click-tt/</a:t>
            </a:r>
            <a:endParaRPr lang="de-DE" sz="2400" dirty="0" smtClean="0"/>
          </a:p>
          <a:p>
            <a:pPr marL="273050" indent="-273050" eaLnBrk="1" hangingPunct="1"/>
            <a:r>
              <a:rPr lang="de-DE" sz="2400" dirty="0" err="1" smtClean="0"/>
              <a:t>click</a:t>
            </a:r>
            <a:r>
              <a:rPr lang="de-DE" sz="2400" dirty="0" smtClean="0"/>
              <a:t>-TT für Vereine</a:t>
            </a:r>
          </a:p>
          <a:p>
            <a:pPr marL="673100" lvl="1" indent="-273050" eaLnBrk="1" hangingPunct="1">
              <a:buNone/>
            </a:pPr>
            <a:r>
              <a:rPr lang="de-DE" sz="2200" dirty="0" smtClean="0"/>
              <a:t>Handlungsanleitungen Vereine:</a:t>
            </a:r>
          </a:p>
          <a:p>
            <a:pPr marL="673100" lvl="1" indent="-273050" eaLnBrk="1" hangingPunct="1"/>
            <a:r>
              <a:rPr lang="de-DE" sz="2000" dirty="0" smtClean="0">
                <a:hlinkClick r:id="rId4"/>
              </a:rPr>
              <a:t>Turnierserien für Vereine</a:t>
            </a:r>
            <a:endParaRPr lang="de-DE" sz="2000" dirty="0" smtClean="0"/>
          </a:p>
          <a:p>
            <a:pPr marL="673100" lvl="1" indent="-273050" eaLnBrk="1" hangingPunct="1"/>
            <a:r>
              <a:rPr lang="de-DE" sz="2000" dirty="0" smtClean="0">
                <a:hlinkClick r:id="rId5"/>
              </a:rPr>
              <a:t>Einzelsport – offene Vereinsturniere</a:t>
            </a:r>
            <a:endParaRPr lang="de-DE" sz="2000" dirty="0" smtClean="0"/>
          </a:p>
          <a:p>
            <a:pPr marL="273050" indent="-273050" eaLnBrk="1" hangingPunct="1"/>
            <a:r>
              <a:rPr lang="de-DE" sz="2400" dirty="0" err="1" smtClean="0"/>
              <a:t>click</a:t>
            </a:r>
            <a:r>
              <a:rPr lang="de-DE" sz="2400" dirty="0" smtClean="0"/>
              <a:t>-TT für Fachwarte</a:t>
            </a:r>
          </a:p>
          <a:p>
            <a:pPr marL="673100" lvl="1" indent="-273050" eaLnBrk="1" hangingPunct="1">
              <a:buNone/>
            </a:pPr>
            <a:r>
              <a:rPr lang="de-DE" sz="2200" dirty="0" smtClean="0"/>
              <a:t>Handlungsanleitungen Fachwarte:</a:t>
            </a:r>
          </a:p>
          <a:p>
            <a:pPr marL="673100" lvl="1" indent="-273050" eaLnBrk="1" hangingPunct="1"/>
            <a:r>
              <a:rPr lang="de-DE" sz="2000" dirty="0" smtClean="0">
                <a:hlinkClick r:id="rId6"/>
              </a:rPr>
              <a:t>Einzelsport – weiterführende Veranstaltungen</a:t>
            </a:r>
            <a:endParaRPr lang="de-DE" sz="2000" dirty="0" smtClean="0"/>
          </a:p>
        </p:txBody>
      </p:sp>
      <p:sp>
        <p:nvSpPr>
          <p:cNvPr id="8195" name="Titel 2"/>
          <p:cNvSpPr>
            <a:spLocks noGrp="1"/>
          </p:cNvSpPr>
          <p:nvPr>
            <p:ph type="title"/>
          </p:nvPr>
        </p:nvSpPr>
        <p:spPr/>
        <p:txBody>
          <a:bodyPr/>
          <a:lstStyle/>
          <a:p>
            <a:pPr eaLnBrk="1" hangingPunct="1"/>
            <a:r>
              <a:rPr lang="de-DE" smtClean="0"/>
              <a:t>Turnier in click-TT anlegen</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61A42C33-FFE7-4D42-A26E-F5BD9693A60C}" type="slidenum">
              <a:rPr lang="de-DE"/>
              <a:pPr>
                <a:defRPr/>
              </a:pPr>
              <a:t>2</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1"/>
          <p:cNvSpPr>
            <a:spLocks noGrp="1"/>
          </p:cNvSpPr>
          <p:nvPr>
            <p:ph idx="1"/>
          </p:nvPr>
        </p:nvSpPr>
        <p:spPr>
          <a:xfrm>
            <a:off x="457200" y="1600200"/>
            <a:ext cx="8235950" cy="4752975"/>
          </a:xfrm>
        </p:spPr>
        <p:txBody>
          <a:bodyPr/>
          <a:lstStyle/>
          <a:p>
            <a:pPr>
              <a:buFont typeface="Arial" charset="0"/>
              <a:buNone/>
            </a:pPr>
            <a:r>
              <a:rPr lang="de-DE" sz="2400" smtClean="0"/>
              <a:t>Geschlechtsspezifische Wettbewerbe</a:t>
            </a:r>
          </a:p>
          <a:p>
            <a:r>
              <a:rPr lang="de-DE" sz="2400" smtClean="0"/>
              <a:t>Einzel, Doppel: Altersklasse geschlechtsspezifisch auswählen</a:t>
            </a:r>
          </a:p>
          <a:p>
            <a:r>
              <a:rPr lang="de-DE" sz="2400" smtClean="0"/>
              <a:t>Mixed: Altersklasse geschlechtsneutral auswählen</a:t>
            </a:r>
          </a:p>
          <a:p>
            <a:pPr>
              <a:buFont typeface="Arial" charset="0"/>
              <a:buNone/>
            </a:pPr>
            <a:r>
              <a:rPr lang="de-DE" sz="2400" smtClean="0"/>
              <a:t>Geschlechtsneutrale Wettbewerbe</a:t>
            </a:r>
          </a:p>
          <a:p>
            <a:r>
              <a:rPr lang="de-DE" sz="2400" smtClean="0"/>
              <a:t>Altersklasse immer geschlechtsneutral auswählen</a:t>
            </a:r>
          </a:p>
          <a:p>
            <a:pPr>
              <a:buFont typeface="Arial" charset="0"/>
              <a:buNone/>
            </a:pPr>
            <a:endParaRPr lang="de-DE" sz="2400" smtClean="0"/>
          </a:p>
        </p:txBody>
      </p:sp>
      <p:sp>
        <p:nvSpPr>
          <p:cNvPr id="26627" name="Titel 2"/>
          <p:cNvSpPr>
            <a:spLocks noGrp="1"/>
          </p:cNvSpPr>
          <p:nvPr>
            <p:ph type="title"/>
          </p:nvPr>
        </p:nvSpPr>
        <p:spPr/>
        <p:txBody>
          <a:bodyPr/>
          <a:lstStyle/>
          <a:p>
            <a:r>
              <a:rPr lang="de-DE" smtClean="0"/>
              <a:t>Altersklasse/Wettbewerb (1)</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025E402A-4339-4B70-934F-58C9AA9B6BCD}" type="slidenum">
              <a:rPr lang="de-DE" smtClean="0"/>
              <a:pPr>
                <a:defRPr/>
              </a:pPr>
              <a:t>20</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4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24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nhaltsplatzhalter 7"/>
          <p:cNvGraphicFramePr>
            <a:graphicFrameLocks noGrp="1"/>
          </p:cNvGraphicFramePr>
          <p:nvPr>
            <p:ph idx="1"/>
          </p:nvPr>
        </p:nvGraphicFramePr>
        <p:xfrm>
          <a:off x="457200" y="1600200"/>
          <a:ext cx="8235950" cy="4358640"/>
        </p:xfrm>
        <a:graphic>
          <a:graphicData uri="http://schemas.openxmlformats.org/drawingml/2006/table">
            <a:tbl>
              <a:tblPr firstRow="1" bandRow="1">
                <a:tableStyleId>{2D5ABB26-0587-4C30-8999-92F81FD0307C}</a:tableStyleId>
              </a:tblPr>
              <a:tblGrid>
                <a:gridCol w="4117975"/>
                <a:gridCol w="4117975"/>
              </a:tblGrid>
              <a:tr h="370840">
                <a:tc>
                  <a:txBody>
                    <a:bodyPr/>
                    <a:lstStyle/>
                    <a:p>
                      <a:r>
                        <a:rPr lang="de-DE" sz="2000" b="1" dirty="0" smtClean="0"/>
                        <a:t>Geschlechtsspezifische Altersklassen</a:t>
                      </a:r>
                      <a:endParaRPr lang="de-D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2000" b="1" dirty="0" smtClean="0"/>
                        <a:t>Geschlechtsneutrale Altersklassen</a:t>
                      </a:r>
                      <a:endParaRPr lang="de-D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de-DE" sz="2000" dirty="0" smtClean="0"/>
                        <a:t>Herren</a:t>
                      </a:r>
                      <a:endParaRPr lang="de-D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de-DE" sz="2000" dirty="0" smtClean="0"/>
                        <a:t>Damen/Herren</a:t>
                      </a:r>
                      <a:endParaRPr lang="de-DE"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de-DE" sz="2000" dirty="0" smtClean="0"/>
                        <a:t>Damen</a:t>
                      </a:r>
                      <a:endParaRPr lang="de-D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tc>
              </a:tr>
              <a:tr h="370840">
                <a:tc>
                  <a:txBody>
                    <a:bodyPr/>
                    <a:lstStyle/>
                    <a:p>
                      <a:r>
                        <a:rPr lang="de-DE" sz="2000" dirty="0" smtClean="0"/>
                        <a:t>Jungen 18</a:t>
                      </a:r>
                      <a:endParaRPr lang="de-D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de-DE" sz="2000" dirty="0" smtClean="0"/>
                        <a:t>Jugend 18</a:t>
                      </a:r>
                      <a:endParaRPr lang="de-DE"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de-DE" sz="2000" dirty="0" smtClean="0"/>
                        <a:t>Mädchen 18</a:t>
                      </a:r>
                      <a:endParaRPr lang="de-D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tc>
              </a:tr>
              <a:tr h="370840">
                <a:tc>
                  <a:txBody>
                    <a:bodyPr/>
                    <a:lstStyle/>
                    <a:p>
                      <a:r>
                        <a:rPr lang="de-DE" sz="2000" dirty="0" smtClean="0"/>
                        <a:t>Senioren 40</a:t>
                      </a:r>
                      <a:endParaRPr lang="de-D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de-DE" sz="2000" dirty="0" smtClean="0"/>
                        <a:t>Senioren 40 (Mixed)</a:t>
                      </a:r>
                      <a:endParaRPr lang="de-DE"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dirty="0" smtClean="0"/>
                        <a:t>Seniorinnen 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dirty="0" smtClean="0"/>
                        <a:t>Junioren 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de-DE" sz="2000" dirty="0" smtClean="0"/>
                        <a:t>Junioren 22 (Mixed)</a:t>
                      </a:r>
                      <a:endParaRPr lang="de-DE"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dirty="0" smtClean="0"/>
                        <a:t>Juniorinnen 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dirty="0" smtClean="0"/>
                        <a:t>Unter 22 (männlich)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de-DE" sz="2000" dirty="0" smtClean="0"/>
                        <a:t>Unter 22 (Mixed)</a:t>
                      </a:r>
                      <a:endParaRPr lang="de-DE"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dirty="0" smtClean="0"/>
                        <a:t>Unter 22 (weiblich)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7678" name="Titel 2"/>
          <p:cNvSpPr>
            <a:spLocks noGrp="1"/>
          </p:cNvSpPr>
          <p:nvPr>
            <p:ph type="title"/>
          </p:nvPr>
        </p:nvSpPr>
        <p:spPr/>
        <p:txBody>
          <a:bodyPr/>
          <a:lstStyle/>
          <a:p>
            <a:r>
              <a:rPr lang="de-DE" smtClean="0"/>
              <a:t>Altersklasse/Wettbewerb (2)</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141B4132-F5B1-4DDF-B9C2-C545E19864E8}" type="slidenum">
              <a:rPr lang="de-DE" smtClean="0"/>
              <a:pPr>
                <a:defRPr/>
              </a:pPr>
              <a:t>21</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2"/>
          <p:cNvSpPr>
            <a:spLocks noGrp="1"/>
          </p:cNvSpPr>
          <p:nvPr>
            <p:ph type="title"/>
          </p:nvPr>
        </p:nvSpPr>
        <p:spPr/>
        <p:txBody>
          <a:bodyPr/>
          <a:lstStyle/>
          <a:p>
            <a:r>
              <a:rPr lang="de-DE" smtClean="0"/>
              <a:t>Leistungsklasse</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76405291-F9AE-4B68-990C-7A0B2C5141B7}" type="slidenum">
              <a:rPr lang="de-DE" smtClean="0"/>
              <a:pPr>
                <a:defRPr/>
              </a:pPr>
              <a:t>22</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pic>
        <p:nvPicPr>
          <p:cNvPr id="28678" name="Picture 9"/>
          <p:cNvPicPr>
            <a:picLocks noChangeAspect="1" noChangeArrowheads="1"/>
          </p:cNvPicPr>
          <p:nvPr/>
        </p:nvPicPr>
        <p:blipFill>
          <a:blip r:embed="rId3" cstate="print"/>
          <a:srcRect/>
          <a:stretch>
            <a:fillRect/>
          </a:stretch>
        </p:blipFill>
        <p:spPr bwMode="auto">
          <a:xfrm>
            <a:off x="557213" y="1387475"/>
            <a:ext cx="8029575" cy="4867275"/>
          </a:xfrm>
          <a:prstGeom prst="rect">
            <a:avLst/>
          </a:prstGeom>
          <a:noFill/>
          <a:ln w="9525">
            <a:noFill/>
            <a:miter lim="800000"/>
            <a:headEnd/>
            <a:tailEnd/>
          </a:ln>
        </p:spPr>
      </p:pic>
      <p:sp>
        <p:nvSpPr>
          <p:cNvPr id="9" name="Ellipse 8"/>
          <p:cNvSpPr/>
          <p:nvPr/>
        </p:nvSpPr>
        <p:spPr>
          <a:xfrm>
            <a:off x="468313" y="3875088"/>
            <a:ext cx="3319462" cy="762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Inhaltsplatzhalter 1"/>
          <p:cNvSpPr>
            <a:spLocks noGrp="1"/>
          </p:cNvSpPr>
          <p:nvPr>
            <p:ph idx="1"/>
          </p:nvPr>
        </p:nvSpPr>
        <p:spPr>
          <a:xfrm>
            <a:off x="457200" y="1600200"/>
            <a:ext cx="8235950" cy="4752975"/>
          </a:xfrm>
        </p:spPr>
        <p:txBody>
          <a:bodyPr/>
          <a:lstStyle/>
          <a:p>
            <a:pPr>
              <a:buFont typeface="Arial" charset="0"/>
              <a:buNone/>
            </a:pPr>
            <a:r>
              <a:rPr lang="de-DE" sz="2800" dirty="0" err="1" smtClean="0"/>
              <a:t>click</a:t>
            </a:r>
            <a:r>
              <a:rPr lang="de-DE" sz="2800" dirty="0" smtClean="0"/>
              <a:t>-TT fordert entweder die Angabe einer</a:t>
            </a:r>
          </a:p>
          <a:p>
            <a:r>
              <a:rPr lang="de-DE" sz="2800" dirty="0" smtClean="0"/>
              <a:t>Leistungsklasse nach Q-TTR</a:t>
            </a:r>
          </a:p>
          <a:p>
            <a:pPr>
              <a:buFont typeface="Arial" charset="0"/>
              <a:buNone/>
            </a:pPr>
            <a:r>
              <a:rPr lang="de-DE" sz="2800" dirty="0" smtClean="0"/>
              <a:t>oder</a:t>
            </a:r>
          </a:p>
          <a:p>
            <a:r>
              <a:rPr lang="de-DE" sz="2800" dirty="0" smtClean="0"/>
              <a:t>Leistungsklasse ohne Q-TTR</a:t>
            </a:r>
          </a:p>
          <a:p>
            <a:pPr>
              <a:buFont typeface="Arial" charset="0"/>
              <a:buNone/>
            </a:pPr>
            <a:endParaRPr lang="de-DE" sz="2400" dirty="0" smtClean="0"/>
          </a:p>
        </p:txBody>
      </p:sp>
      <p:sp>
        <p:nvSpPr>
          <p:cNvPr id="29699" name="Titel 2"/>
          <p:cNvSpPr>
            <a:spLocks noGrp="1"/>
          </p:cNvSpPr>
          <p:nvPr>
            <p:ph type="title"/>
          </p:nvPr>
        </p:nvSpPr>
        <p:spPr/>
        <p:txBody>
          <a:bodyPr/>
          <a:lstStyle/>
          <a:p>
            <a:r>
              <a:rPr lang="de-DE" smtClean="0"/>
              <a:t>Leistungsklasse</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CAB271E7-4039-4D68-BD50-05F5B1CD916B}" type="slidenum">
              <a:rPr lang="de-DE" smtClean="0"/>
              <a:pPr>
                <a:defRPr/>
              </a:pPr>
              <a:t>23</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1"/>
          <p:cNvSpPr>
            <a:spLocks noGrp="1"/>
          </p:cNvSpPr>
          <p:nvPr>
            <p:ph idx="1"/>
          </p:nvPr>
        </p:nvSpPr>
        <p:spPr/>
        <p:txBody>
          <a:bodyPr/>
          <a:lstStyle/>
          <a:p>
            <a:r>
              <a:rPr lang="de-DE" sz="2800" dirty="0" smtClean="0"/>
              <a:t>Leistungsklasse nach Q-TTR (Einzel, Doppel):</a:t>
            </a:r>
          </a:p>
          <a:p>
            <a:pPr lvl="1"/>
            <a:r>
              <a:rPr lang="de-DE" sz="2400" dirty="0" smtClean="0"/>
              <a:t>A-Klasse: 0 – 3000</a:t>
            </a:r>
          </a:p>
          <a:p>
            <a:pPr lvl="1"/>
            <a:r>
              <a:rPr lang="de-DE" sz="2400" dirty="0" smtClean="0"/>
              <a:t>B-Klasse: 0 – 1650 (Herren), 0 – 1400 (Damen)</a:t>
            </a:r>
          </a:p>
          <a:p>
            <a:pPr lvl="1"/>
            <a:r>
              <a:rPr lang="de-DE" sz="2400" dirty="0" smtClean="0"/>
              <a:t>C-Klasse: 0 – 1500 (Herren), 0 – 1250 (Damen)</a:t>
            </a:r>
          </a:p>
          <a:p>
            <a:pPr lvl="1"/>
            <a:r>
              <a:rPr lang="de-DE" sz="2400" dirty="0" smtClean="0"/>
              <a:t>D-Klasse: 0 – 1400 (Herren)</a:t>
            </a:r>
          </a:p>
          <a:p>
            <a:r>
              <a:rPr lang="de-DE" sz="2800" dirty="0" smtClean="0"/>
              <a:t>Leistungsklasse ohne Q-TTR:</a:t>
            </a:r>
          </a:p>
          <a:p>
            <a:pPr lvl="1"/>
            <a:r>
              <a:rPr lang="de-DE" sz="2400" dirty="0" smtClean="0"/>
              <a:t>Muss bei Mixed immer angeben werden</a:t>
            </a:r>
          </a:p>
          <a:p>
            <a:pPr lvl="1"/>
            <a:r>
              <a:rPr lang="de-DE" sz="2400" dirty="0" smtClean="0"/>
              <a:t>Generell bitte immer angeben, z.B. als</a:t>
            </a:r>
            <a:br>
              <a:rPr lang="de-DE" sz="2400" dirty="0" smtClean="0"/>
            </a:br>
            <a:r>
              <a:rPr lang="de-DE" sz="2200" dirty="0" smtClean="0"/>
              <a:t>„A“, „B“ usw. oder „A-Klasse“, „B-Klasse“  usw. oder </a:t>
            </a:r>
            <a:br>
              <a:rPr lang="de-DE" sz="2200" dirty="0" smtClean="0"/>
            </a:br>
            <a:r>
              <a:rPr lang="de-DE" sz="2200" dirty="0" smtClean="0"/>
              <a:t>„Herren A“, „Herren B“ bzw. „Damen A“, „Damen B“ usw.</a:t>
            </a:r>
          </a:p>
          <a:p>
            <a:endParaRPr lang="de-DE" dirty="0" smtClean="0"/>
          </a:p>
        </p:txBody>
      </p:sp>
      <p:sp>
        <p:nvSpPr>
          <p:cNvPr id="30723" name="Titel 2"/>
          <p:cNvSpPr>
            <a:spLocks noGrp="1"/>
          </p:cNvSpPr>
          <p:nvPr>
            <p:ph type="title"/>
          </p:nvPr>
        </p:nvSpPr>
        <p:spPr/>
        <p:txBody>
          <a:bodyPr/>
          <a:lstStyle/>
          <a:p>
            <a:r>
              <a:rPr lang="de-DE" sz="4000" smtClean="0"/>
              <a:t>Leistungsklassen bei Damen/Herren</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22DAA2E8-C21D-45A2-BC06-960F24ED723C}" type="slidenum">
              <a:rPr lang="de-DE" smtClean="0"/>
              <a:pPr>
                <a:defRPr/>
              </a:pPr>
              <a:t>24</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26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26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26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26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26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Inhaltsplatzhalter 1"/>
          <p:cNvSpPr>
            <a:spLocks noGrp="1"/>
          </p:cNvSpPr>
          <p:nvPr>
            <p:ph idx="1"/>
          </p:nvPr>
        </p:nvSpPr>
        <p:spPr/>
        <p:txBody>
          <a:bodyPr/>
          <a:lstStyle/>
          <a:p>
            <a:pPr>
              <a:defRPr/>
            </a:pPr>
            <a:r>
              <a:rPr lang="de-DE" sz="2800" dirty="0" smtClean="0"/>
              <a:t>Leistungsklasse nach Q-TTR:</a:t>
            </a:r>
          </a:p>
          <a:p>
            <a:pPr marL="719138" lvl="1" indent="-365125">
              <a:defRPr/>
            </a:pPr>
            <a:r>
              <a:rPr lang="de-DE" sz="2400" dirty="0" smtClean="0"/>
              <a:t>Grenzwerte 0 - 3000</a:t>
            </a:r>
          </a:p>
          <a:p>
            <a:pPr>
              <a:defRPr/>
            </a:pPr>
            <a:r>
              <a:rPr lang="de-DE" sz="2800" dirty="0" smtClean="0"/>
              <a:t>Leistungsklasse </a:t>
            </a:r>
            <a:r>
              <a:rPr lang="de-DE" sz="2800" smtClean="0"/>
              <a:t>ohne Q-TTR</a:t>
            </a:r>
            <a:r>
              <a:rPr lang="de-DE" sz="2800" dirty="0" smtClean="0"/>
              <a:t>:</a:t>
            </a:r>
          </a:p>
          <a:p>
            <a:pPr marL="719138" lvl="1" indent="-365125">
              <a:defRPr/>
            </a:pPr>
            <a:r>
              <a:rPr lang="de-DE" sz="2400" dirty="0" smtClean="0"/>
              <a:t>Keine Angabe notwendig</a:t>
            </a:r>
          </a:p>
          <a:p>
            <a:pPr marL="719138" lvl="1" indent="-365125">
              <a:defRPr/>
            </a:pPr>
            <a:r>
              <a:rPr lang="de-DE" sz="2400" dirty="0" smtClean="0"/>
              <a:t>Angaben über Jahrgänge sind normalerweise überflüssig, weil sie aufgrund der WO feststehen.</a:t>
            </a:r>
          </a:p>
          <a:p>
            <a:pPr marL="719138" lvl="1" indent="-365125">
              <a:defRPr/>
            </a:pPr>
            <a:r>
              <a:rPr lang="de-DE" sz="2400" dirty="0" smtClean="0"/>
              <a:t>Falls sie trotzdem gemacht werden, werden sie von TTT2020 per Default nicht interpretiert.</a:t>
            </a:r>
          </a:p>
          <a:p>
            <a:pPr marL="719138" lvl="2" indent="0">
              <a:buFont typeface="Arial" charset="0"/>
              <a:buNone/>
              <a:defRPr/>
            </a:pPr>
            <a:r>
              <a:rPr lang="de-DE" sz="2200" dirty="0" smtClean="0"/>
              <a:t>Wenn Jahrgangsangaben von TTT2020 interpretiert werden sollen, muss die betreffende Option explizit eingeschaltet werden.</a:t>
            </a:r>
          </a:p>
          <a:p>
            <a:pPr lvl="1">
              <a:defRPr/>
            </a:pPr>
            <a:endParaRPr lang="de-DE" sz="2400" dirty="0" smtClean="0"/>
          </a:p>
        </p:txBody>
      </p:sp>
      <p:sp>
        <p:nvSpPr>
          <p:cNvPr id="31747" name="Titel 2"/>
          <p:cNvSpPr>
            <a:spLocks noGrp="1"/>
          </p:cNvSpPr>
          <p:nvPr>
            <p:ph type="title"/>
          </p:nvPr>
        </p:nvSpPr>
        <p:spPr/>
        <p:txBody>
          <a:bodyPr/>
          <a:lstStyle/>
          <a:p>
            <a:r>
              <a:rPr lang="de-DE" sz="4000" smtClean="0"/>
              <a:t>Altersklassen der Jugend und Senioren</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056F7CAA-459E-4532-B3D5-92F952B04617}" type="slidenum">
              <a:rPr lang="de-DE" smtClean="0"/>
              <a:pPr>
                <a:defRPr/>
              </a:pPr>
              <a:t>25</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3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33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3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Inhaltsplatzhalter 1"/>
          <p:cNvSpPr>
            <a:spLocks noGrp="1"/>
          </p:cNvSpPr>
          <p:nvPr>
            <p:ph idx="1"/>
          </p:nvPr>
        </p:nvSpPr>
        <p:spPr/>
        <p:txBody>
          <a:bodyPr/>
          <a:lstStyle/>
          <a:p>
            <a:pPr marL="0" lvl="1" indent="0">
              <a:buFont typeface="Arial" charset="0"/>
              <a:buNone/>
              <a:defRPr/>
            </a:pPr>
            <a:r>
              <a:rPr lang="de-DE" sz="2400" dirty="0" smtClean="0"/>
              <a:t>Falls Jahrgangsangaben von TTT2020 interpretiert werden sollen, gelten folgende Konventionen:</a:t>
            </a:r>
          </a:p>
          <a:p>
            <a:pPr marL="354013" lvl="1" indent="-354013">
              <a:buFont typeface="Arial" pitchFamily="34" charset="0"/>
              <a:buChar char="•"/>
              <a:defRPr/>
            </a:pPr>
            <a:r>
              <a:rPr lang="de-DE" dirty="0" smtClean="0"/>
              <a:t>Jahrgangsbereich festlegen</a:t>
            </a:r>
          </a:p>
          <a:p>
            <a:pPr marL="719138" lvl="2" indent="-365125">
              <a:buFont typeface="Arial" charset="0"/>
              <a:buNone/>
              <a:defRPr/>
            </a:pPr>
            <a:r>
              <a:rPr lang="de-DE" dirty="0" smtClean="0"/>
              <a:t>Jahrgang &lt;Jahreszahl&gt; &lt;Separator&gt; &lt;Jahreszahl&gt;</a:t>
            </a:r>
          </a:p>
          <a:p>
            <a:pPr marL="719138" lvl="2" indent="-365125">
              <a:buFont typeface="Arial" charset="0"/>
              <a:buNone/>
              <a:defRPr/>
            </a:pPr>
            <a:r>
              <a:rPr lang="de-DE" dirty="0" smtClean="0"/>
              <a:t>&lt;Separator&gt; = bis, und, oder, -, /</a:t>
            </a:r>
          </a:p>
          <a:p>
            <a:pPr marL="719138" lvl="2" indent="-365125">
              <a:buFont typeface="Arial" charset="0"/>
              <a:buNone/>
              <a:defRPr/>
            </a:pPr>
            <a:r>
              <a:rPr lang="de-DE" dirty="0" smtClean="0"/>
              <a:t>Beispiel: Jahrgang 2001 – 2004</a:t>
            </a:r>
          </a:p>
          <a:p>
            <a:pPr marL="354013" lvl="1" indent="-354013">
              <a:buFont typeface="Arial" pitchFamily="34" charset="0"/>
              <a:buChar char="•"/>
              <a:defRPr/>
            </a:pPr>
            <a:r>
              <a:rPr lang="de-DE" dirty="0" smtClean="0"/>
              <a:t>Nur ältesten oder jüngsten Jahrgang festlegen</a:t>
            </a:r>
          </a:p>
          <a:p>
            <a:pPr marL="754063" lvl="2" indent="-354013">
              <a:buFont typeface="Arial" charset="0"/>
              <a:buNone/>
              <a:defRPr/>
            </a:pPr>
            <a:r>
              <a:rPr lang="de-DE" dirty="0" smtClean="0"/>
              <a:t>&lt;Jahreszahl&gt; &lt;Separator&gt; &lt;Komparator&gt;</a:t>
            </a:r>
          </a:p>
          <a:p>
            <a:pPr marL="754063" lvl="2" indent="-354013">
              <a:buFont typeface="Arial" charset="0"/>
              <a:buNone/>
              <a:defRPr/>
            </a:pPr>
            <a:r>
              <a:rPr lang="de-DE" dirty="0" smtClean="0"/>
              <a:t>&lt;Separator&gt; = und</a:t>
            </a:r>
            <a:r>
              <a:rPr lang="de-DE" smtClean="0"/>
              <a:t>, oder	&lt;</a:t>
            </a:r>
            <a:r>
              <a:rPr lang="de-DE" dirty="0" smtClean="0"/>
              <a:t>Komparator&gt; = jünger, älter</a:t>
            </a:r>
          </a:p>
          <a:p>
            <a:pPr marL="754063" lvl="2" indent="-354013">
              <a:buFont typeface="Arial" charset="0"/>
              <a:buNone/>
              <a:defRPr/>
            </a:pPr>
            <a:r>
              <a:rPr lang="de-DE" dirty="0" smtClean="0"/>
              <a:t>Beispiele: Jahrgang 2006 und jünger, Jahrgang 1979 und älter</a:t>
            </a:r>
          </a:p>
        </p:txBody>
      </p:sp>
      <p:sp>
        <p:nvSpPr>
          <p:cNvPr id="32771" name="Titel 2"/>
          <p:cNvSpPr>
            <a:spLocks noGrp="1"/>
          </p:cNvSpPr>
          <p:nvPr>
            <p:ph type="title"/>
          </p:nvPr>
        </p:nvSpPr>
        <p:spPr/>
        <p:txBody>
          <a:bodyPr/>
          <a:lstStyle/>
          <a:p>
            <a:r>
              <a:rPr lang="de-DE" sz="4000" smtClean="0"/>
              <a:t>Konventionen für Jahrgangsangaben</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BC81FD73-2015-4655-B2A9-898AD4C361E3}" type="slidenum">
              <a:rPr lang="de-DE" smtClean="0"/>
              <a:pPr>
                <a:defRPr/>
              </a:pPr>
              <a:t>26</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8">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38">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38">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38">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33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33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33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33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2"/>
          <p:cNvSpPr>
            <a:spLocks noGrp="1"/>
          </p:cNvSpPr>
          <p:nvPr>
            <p:ph type="title"/>
          </p:nvPr>
        </p:nvSpPr>
        <p:spPr/>
        <p:txBody>
          <a:bodyPr/>
          <a:lstStyle/>
          <a:p>
            <a:r>
              <a:rPr lang="de-DE" sz="4000" smtClean="0"/>
              <a:t>Austragungssysteme</a:t>
            </a:r>
            <a:br>
              <a:rPr lang="de-DE" sz="4000" smtClean="0"/>
            </a:br>
            <a:r>
              <a:rPr lang="de-DE" sz="3200" smtClean="0"/>
              <a:t>Vorrunde/Endrunde</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BE2F27DC-9E15-4BE0-8551-0B187E4E5290}" type="slidenum">
              <a:rPr lang="de-DE" smtClean="0"/>
              <a:pPr>
                <a:defRPr/>
              </a:pPr>
              <a:t>27</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pic>
        <p:nvPicPr>
          <p:cNvPr id="33798" name="Picture 9"/>
          <p:cNvPicPr>
            <a:picLocks noChangeAspect="1" noChangeArrowheads="1"/>
          </p:cNvPicPr>
          <p:nvPr/>
        </p:nvPicPr>
        <p:blipFill>
          <a:blip r:embed="rId2" cstate="print"/>
          <a:srcRect/>
          <a:stretch>
            <a:fillRect/>
          </a:stretch>
        </p:blipFill>
        <p:spPr bwMode="auto">
          <a:xfrm>
            <a:off x="557213" y="1441450"/>
            <a:ext cx="8029575" cy="4867275"/>
          </a:xfrm>
          <a:prstGeom prst="rect">
            <a:avLst/>
          </a:prstGeom>
          <a:noFill/>
          <a:ln w="9525">
            <a:noFill/>
            <a:miter lim="800000"/>
            <a:headEnd/>
            <a:tailEnd/>
          </a:ln>
        </p:spPr>
      </p:pic>
      <p:sp>
        <p:nvSpPr>
          <p:cNvPr id="11" name="Ellipse 10"/>
          <p:cNvSpPr/>
          <p:nvPr/>
        </p:nvSpPr>
        <p:spPr>
          <a:xfrm>
            <a:off x="4408488" y="4114800"/>
            <a:ext cx="1252537" cy="4349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 name="Ellipse 11"/>
          <p:cNvSpPr/>
          <p:nvPr/>
        </p:nvSpPr>
        <p:spPr>
          <a:xfrm>
            <a:off x="4408488" y="4594225"/>
            <a:ext cx="1252537" cy="4349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 name="Textfeld 12"/>
          <p:cNvSpPr txBox="1"/>
          <p:nvPr/>
        </p:nvSpPr>
        <p:spPr>
          <a:xfrm>
            <a:off x="7696200" y="3657600"/>
            <a:ext cx="1036638" cy="276225"/>
          </a:xfrm>
          <a:prstGeom prst="rect">
            <a:avLst/>
          </a:prstGeom>
          <a:solidFill>
            <a:schemeClr val="accent2">
              <a:lumMod val="40000"/>
              <a:lumOff val="60000"/>
            </a:schemeClr>
          </a:solidFill>
        </p:spPr>
        <p:txBody>
          <a:bodyPr wrap="none">
            <a:spAutoFit/>
          </a:bodyPr>
          <a:lstStyle/>
          <a:p>
            <a:pPr>
              <a:defRPr/>
            </a:pPr>
            <a:r>
              <a:rPr lang="de-DE" sz="1200" dirty="0"/>
              <a:t>Auswahlliste</a:t>
            </a:r>
          </a:p>
        </p:txBody>
      </p:sp>
      <p:sp>
        <p:nvSpPr>
          <p:cNvPr id="14" name="Textfeld 13"/>
          <p:cNvSpPr txBox="1"/>
          <p:nvPr/>
        </p:nvSpPr>
        <p:spPr>
          <a:xfrm>
            <a:off x="7848600" y="5224463"/>
            <a:ext cx="714375" cy="277812"/>
          </a:xfrm>
          <a:prstGeom prst="rect">
            <a:avLst/>
          </a:prstGeom>
          <a:solidFill>
            <a:schemeClr val="accent1">
              <a:lumMod val="40000"/>
              <a:lumOff val="60000"/>
            </a:schemeClr>
          </a:solidFill>
        </p:spPr>
        <p:txBody>
          <a:bodyPr wrap="none">
            <a:spAutoFit/>
          </a:bodyPr>
          <a:lstStyle/>
          <a:p>
            <a:pPr>
              <a:defRPr/>
            </a:pPr>
            <a:r>
              <a:rPr lang="de-DE" sz="1200" dirty="0"/>
              <a:t>Textfeld</a:t>
            </a:r>
          </a:p>
        </p:txBody>
      </p:sp>
      <p:cxnSp>
        <p:nvCxnSpPr>
          <p:cNvPr id="16" name="Gerade Verbindung mit Pfeil 15"/>
          <p:cNvCxnSpPr/>
          <p:nvPr/>
        </p:nvCxnSpPr>
        <p:spPr>
          <a:xfrm flipH="1">
            <a:off x="7554913" y="3919538"/>
            <a:ext cx="304800" cy="32543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p:nvPr/>
        </p:nvCxnSpPr>
        <p:spPr>
          <a:xfrm flipH="1">
            <a:off x="8186738" y="3929063"/>
            <a:ext cx="42862" cy="7731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p:nvPr/>
        </p:nvCxnSpPr>
        <p:spPr>
          <a:xfrm flipH="1" flipV="1">
            <a:off x="7566025" y="4560888"/>
            <a:ext cx="641350" cy="631825"/>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Gerade Verbindung mit Pfeil 22"/>
          <p:cNvCxnSpPr/>
          <p:nvPr/>
        </p:nvCxnSpPr>
        <p:spPr>
          <a:xfrm flipH="1" flipV="1">
            <a:off x="7532688" y="5029200"/>
            <a:ext cx="457200" cy="185738"/>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a:defRPr/>
            </a:pPr>
            <a:r>
              <a:rPr lang="de-DE" sz="2400" dirty="0" smtClean="0"/>
              <a:t>Einfaches K.-o.-System</a:t>
            </a:r>
          </a:p>
          <a:p>
            <a:pPr>
              <a:defRPr/>
            </a:pPr>
            <a:r>
              <a:rPr lang="de-DE" sz="2400" dirty="0" smtClean="0"/>
              <a:t>Fortgesetztes K.-o.-System</a:t>
            </a:r>
          </a:p>
          <a:p>
            <a:pPr marL="358775" lvl="1" indent="0">
              <a:buFont typeface="Arial" charset="0"/>
              <a:buNone/>
              <a:defRPr/>
            </a:pPr>
            <a:r>
              <a:rPr lang="de-DE" sz="2000" dirty="0" smtClean="0"/>
              <a:t>Die Verlierer bestimmter Runden scheiden nicht aus, sondern spielen gegen die in der gleichen Runde unterlegenen Spieler um die entsprechenden Platzierungen des Gesamtfeldes (z. B. die Verlierer der Halbfinalspiele um Platz 3 und 4; die Verlierer der Viertelfinalspiele um die Plätze 5 bis 8 usw.)</a:t>
            </a:r>
          </a:p>
          <a:p>
            <a:pPr>
              <a:defRPr/>
            </a:pPr>
            <a:r>
              <a:rPr lang="de-DE" sz="2400" dirty="0" smtClean="0"/>
              <a:t>Doppeltes K.-o.-System</a:t>
            </a:r>
          </a:p>
          <a:p>
            <a:pPr marL="358775" lvl="1" indent="0">
              <a:buFont typeface="Arial" charset="0"/>
              <a:buNone/>
              <a:defRPr/>
            </a:pPr>
            <a:r>
              <a:rPr lang="de-DE" sz="2000" dirty="0" smtClean="0"/>
              <a:t>Ein Spieler scheidet erst nach zwei Niederlangen aus.</a:t>
            </a:r>
          </a:p>
          <a:p>
            <a:pPr>
              <a:defRPr/>
            </a:pPr>
            <a:r>
              <a:rPr lang="de-DE" sz="2400" dirty="0" smtClean="0"/>
              <a:t>Gruppensystem „Jeder gegen jeden“</a:t>
            </a:r>
          </a:p>
          <a:p>
            <a:pPr>
              <a:defRPr/>
            </a:pPr>
            <a:r>
              <a:rPr lang="de-DE" sz="2400" dirty="0" smtClean="0"/>
              <a:t>Schweizer System</a:t>
            </a:r>
            <a:endParaRPr lang="de-DE" sz="2000" dirty="0" smtClean="0"/>
          </a:p>
          <a:p>
            <a:pPr lvl="1">
              <a:defRPr/>
            </a:pPr>
            <a:endParaRPr lang="de-DE" sz="2000" dirty="0"/>
          </a:p>
        </p:txBody>
      </p:sp>
      <p:sp>
        <p:nvSpPr>
          <p:cNvPr id="34819" name="Titel 2"/>
          <p:cNvSpPr>
            <a:spLocks noGrp="1"/>
          </p:cNvSpPr>
          <p:nvPr>
            <p:ph type="title"/>
          </p:nvPr>
        </p:nvSpPr>
        <p:spPr/>
        <p:txBody>
          <a:bodyPr/>
          <a:lstStyle/>
          <a:p>
            <a:r>
              <a:rPr lang="de-DE" smtClean="0"/>
              <a:t>Austragungssysteme nach WO</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FD0D2558-1140-47F0-882A-4D11A9B2B8FE}" type="slidenum">
              <a:rPr lang="de-DE" smtClean="0"/>
              <a:pPr>
                <a:defRPr/>
              </a:pPr>
              <a:t>28</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a:defRPr/>
            </a:pPr>
            <a:r>
              <a:rPr lang="de-DE" sz="2400" dirty="0" smtClean="0"/>
              <a:t>Vorrunde</a:t>
            </a:r>
          </a:p>
          <a:p>
            <a:pPr lvl="1">
              <a:defRPr/>
            </a:pPr>
            <a:r>
              <a:rPr lang="de-DE" sz="2000" dirty="0" smtClean="0"/>
              <a:t>Gruppen Jeder gegen jeden</a:t>
            </a:r>
          </a:p>
          <a:p>
            <a:pPr lvl="1">
              <a:defRPr/>
            </a:pPr>
            <a:r>
              <a:rPr lang="de-DE" sz="2000" dirty="0" smtClean="0"/>
              <a:t>&lt;n&gt;er-Gruppen Jeder gegen jeden (wobei &lt;n&gt; = 3, 4, 5 oder 6)</a:t>
            </a:r>
          </a:p>
          <a:p>
            <a:pPr lvl="1">
              <a:defRPr/>
            </a:pPr>
            <a:r>
              <a:rPr lang="de-DE" sz="2000" dirty="0" smtClean="0"/>
              <a:t>Schweizer System</a:t>
            </a:r>
          </a:p>
          <a:p>
            <a:pPr>
              <a:defRPr/>
            </a:pPr>
            <a:r>
              <a:rPr lang="de-DE" sz="2400" dirty="0" smtClean="0"/>
              <a:t>Endrunde</a:t>
            </a:r>
          </a:p>
          <a:p>
            <a:pPr lvl="1">
              <a:defRPr/>
            </a:pPr>
            <a:r>
              <a:rPr lang="de-DE" sz="2000" dirty="0" smtClean="0"/>
              <a:t>Einfaches K.-o.-System</a:t>
            </a:r>
          </a:p>
          <a:p>
            <a:pPr lvl="1">
              <a:defRPr/>
            </a:pPr>
            <a:r>
              <a:rPr lang="de-DE" sz="2000" dirty="0" smtClean="0"/>
              <a:t>Einfaches K.-o.-System mit Trostrunde</a:t>
            </a:r>
          </a:p>
          <a:p>
            <a:pPr lvl="1">
              <a:defRPr/>
            </a:pPr>
            <a:r>
              <a:rPr lang="de-DE" sz="2000" dirty="0" smtClean="0"/>
              <a:t>Doppeltes K.-o.-System</a:t>
            </a:r>
          </a:p>
          <a:p>
            <a:pPr lvl="1">
              <a:defRPr/>
            </a:pPr>
            <a:r>
              <a:rPr lang="de-DE" sz="2000" dirty="0" smtClean="0"/>
              <a:t>Jeder gegen jeden</a:t>
            </a:r>
          </a:p>
          <a:p>
            <a:pPr lvl="1">
              <a:defRPr/>
            </a:pPr>
            <a:r>
              <a:rPr lang="de-DE" sz="2000" dirty="0" smtClean="0"/>
              <a:t>Jeder gegen jeden mit Ergebnisübernahme</a:t>
            </a:r>
          </a:p>
          <a:p>
            <a:pPr lvl="1">
              <a:defRPr/>
            </a:pPr>
            <a:r>
              <a:rPr lang="de-DE" sz="2000" dirty="0" smtClean="0"/>
              <a:t>Schweizer System</a:t>
            </a:r>
          </a:p>
          <a:p>
            <a:pPr marL="0" lvl="1" indent="0">
              <a:buFont typeface="Arial" charset="0"/>
              <a:buNone/>
              <a:defRPr/>
            </a:pPr>
            <a:r>
              <a:rPr lang="de-DE" sz="2400" dirty="0" smtClean="0"/>
              <a:t>Hinweis: Möglichst nur Einträge aus den Listen auswählen</a:t>
            </a:r>
          </a:p>
          <a:p>
            <a:pPr lvl="1">
              <a:defRPr/>
            </a:pPr>
            <a:endParaRPr lang="de-DE" sz="2000" dirty="0"/>
          </a:p>
        </p:txBody>
      </p:sp>
      <p:sp>
        <p:nvSpPr>
          <p:cNvPr id="35843" name="Titel 2"/>
          <p:cNvSpPr>
            <a:spLocks noGrp="1"/>
          </p:cNvSpPr>
          <p:nvPr>
            <p:ph type="title"/>
          </p:nvPr>
        </p:nvSpPr>
        <p:spPr/>
        <p:txBody>
          <a:bodyPr/>
          <a:lstStyle/>
          <a:p>
            <a:r>
              <a:rPr lang="de-DE" smtClean="0"/>
              <a:t>Austragungssysteme in click-TT</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5189188C-684D-47A7-8353-6DB8F01EDA4C}" type="slidenum">
              <a:rPr lang="de-DE" smtClean="0"/>
              <a:pPr>
                <a:defRPr/>
              </a:pPr>
              <a:t>29</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600200"/>
            <a:ext cx="8431213" cy="4525963"/>
          </a:xfrm>
        </p:spPr>
        <p:txBody>
          <a:bodyPr/>
          <a:lstStyle/>
          <a:p>
            <a:pPr marL="354013" indent="-354013" eaLnBrk="1" hangingPunct="1"/>
            <a:r>
              <a:rPr lang="de-DE" sz="2400" smtClean="0"/>
              <a:t>Neuer Turnierantrag</a:t>
            </a:r>
          </a:p>
          <a:p>
            <a:pPr marL="754063" lvl="1" indent="-354013" eaLnBrk="1" hangingPunct="1"/>
            <a:r>
              <a:rPr lang="de-DE" sz="2000" smtClean="0"/>
              <a:t>Saison richtig setzen (nur bei weiterführenden Turnieren)</a:t>
            </a:r>
          </a:p>
          <a:p>
            <a:pPr marL="354013" indent="-354013" eaLnBrk="1" hangingPunct="1"/>
            <a:r>
              <a:rPr lang="de-DE" sz="2400" smtClean="0"/>
              <a:t>1. Allgemein</a:t>
            </a:r>
          </a:p>
          <a:p>
            <a:pPr marL="754063" lvl="1" indent="-354013" eaLnBrk="1" hangingPunct="1"/>
            <a:r>
              <a:rPr lang="de-DE" sz="2000" smtClean="0"/>
              <a:t>Turnierbezeichnung (Konventionen bei weiterführenden Turnieren)</a:t>
            </a:r>
          </a:p>
          <a:p>
            <a:pPr marL="354013" indent="-354013" eaLnBrk="1" hangingPunct="1"/>
            <a:r>
              <a:rPr lang="de-DE" sz="2400" smtClean="0"/>
              <a:t>2. Spielbetrieb</a:t>
            </a:r>
          </a:p>
          <a:p>
            <a:pPr marL="754063" lvl="1" indent="-354013" eaLnBrk="1" hangingPunct="1"/>
            <a:r>
              <a:rPr lang="de-DE" sz="2000" smtClean="0"/>
              <a:t>Mannschaftsspielsystem</a:t>
            </a:r>
          </a:p>
          <a:p>
            <a:pPr marL="754063" lvl="1" indent="-354013" eaLnBrk="1" hangingPunct="1"/>
            <a:r>
              <a:rPr lang="de-DE" sz="2000" smtClean="0"/>
              <a:t>Gewinnsätze (Abweichungen)</a:t>
            </a:r>
          </a:p>
          <a:p>
            <a:pPr marL="354013" indent="-354013" eaLnBrk="1" hangingPunct="1"/>
            <a:r>
              <a:rPr lang="de-DE" sz="2400" smtClean="0"/>
              <a:t>3. Konkurrenzen</a:t>
            </a:r>
          </a:p>
          <a:p>
            <a:pPr marL="754063" lvl="1" indent="-354013" eaLnBrk="1" hangingPunct="1"/>
            <a:r>
              <a:rPr lang="de-DE" sz="2000" smtClean="0"/>
              <a:t>Altersklasse/Wettbewerb</a:t>
            </a:r>
          </a:p>
          <a:p>
            <a:pPr marL="754063" lvl="1" indent="-354013" eaLnBrk="1" hangingPunct="1"/>
            <a:r>
              <a:rPr lang="de-DE" sz="2000" smtClean="0"/>
              <a:t>Leistungsklasse nach/ohne Q-TTR</a:t>
            </a:r>
          </a:p>
          <a:p>
            <a:pPr marL="754063" lvl="1" indent="-354013" eaLnBrk="1" hangingPunct="1"/>
            <a:r>
              <a:rPr lang="de-DE" sz="2000" smtClean="0"/>
              <a:t>Austragungssystem Vorrunde/Endrunde</a:t>
            </a:r>
          </a:p>
        </p:txBody>
      </p:sp>
      <p:sp>
        <p:nvSpPr>
          <p:cNvPr id="9219" name="Titel 2"/>
          <p:cNvSpPr>
            <a:spLocks noGrp="1"/>
          </p:cNvSpPr>
          <p:nvPr>
            <p:ph type="title"/>
          </p:nvPr>
        </p:nvSpPr>
        <p:spPr/>
        <p:txBody>
          <a:bodyPr/>
          <a:lstStyle/>
          <a:p>
            <a:pPr eaLnBrk="1" hangingPunct="1"/>
            <a:r>
              <a:rPr lang="de-DE" sz="3600" smtClean="0"/>
              <a:t>Wichtige Punkte bei der</a:t>
            </a:r>
            <a:br>
              <a:rPr lang="de-DE" sz="3600" smtClean="0"/>
            </a:br>
            <a:r>
              <a:rPr lang="de-DE" sz="3600" smtClean="0"/>
              <a:t>Bearbeitung des Turnierantrags</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1056DD0C-0445-44C2-84B5-1EFF010CF456}" type="slidenum">
              <a:rPr lang="de-DE"/>
              <a:pPr>
                <a:defRPr/>
              </a:pPr>
              <a:t>3</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2"/>
          <p:cNvSpPr>
            <a:spLocks noGrp="1"/>
          </p:cNvSpPr>
          <p:nvPr>
            <p:ph type="title"/>
          </p:nvPr>
        </p:nvSpPr>
        <p:spPr/>
        <p:txBody>
          <a:bodyPr/>
          <a:lstStyle/>
          <a:p>
            <a:r>
              <a:rPr lang="de-DE" sz="3600" smtClean="0"/>
              <a:t>Austragungssystem auswählen (1)</a:t>
            </a:r>
            <a:br>
              <a:rPr lang="de-DE" sz="3600" smtClean="0"/>
            </a:br>
            <a:r>
              <a:rPr lang="de-DE" sz="3200" smtClean="0"/>
              <a:t>Konkurrenzen mit nur einer Turnierstufe</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7472178A-23E1-40FE-813D-CC9AAECCAE64}" type="slidenum">
              <a:rPr lang="de-DE" smtClean="0"/>
              <a:pPr>
                <a:defRPr/>
              </a:pPr>
              <a:t>30</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
        <p:nvSpPr>
          <p:cNvPr id="8" name="Inhaltsplatzhalter 7"/>
          <p:cNvSpPr>
            <a:spLocks noGrp="1"/>
          </p:cNvSpPr>
          <p:nvPr>
            <p:ph idx="1"/>
          </p:nvPr>
        </p:nvSpPr>
        <p:spPr/>
        <p:txBody>
          <a:bodyPr/>
          <a:lstStyle/>
          <a:p>
            <a:pPr>
              <a:defRPr/>
            </a:pPr>
            <a:r>
              <a:rPr lang="de-DE" sz="2400" dirty="0" smtClean="0"/>
              <a:t>Keine Vorrunde, nur Endrunde angeben</a:t>
            </a:r>
          </a:p>
          <a:p>
            <a:pPr>
              <a:defRPr/>
            </a:pPr>
            <a:r>
              <a:rPr lang="de-DE" sz="2400" dirty="0" smtClean="0"/>
              <a:t>Einfaches K.-o.-System:</a:t>
            </a:r>
          </a:p>
          <a:p>
            <a:pPr marL="358775" lvl="1" indent="0">
              <a:buFont typeface="Arial" charset="0"/>
              <a:buNone/>
              <a:defRPr/>
            </a:pPr>
            <a:r>
              <a:rPr lang="de-DE" sz="2000" dirty="0" smtClean="0"/>
              <a:t>Endrunde: „Einfaches K.-o.-System“ in Liste auswählen</a:t>
            </a:r>
          </a:p>
          <a:p>
            <a:pPr marL="358775" lvl="1" indent="0">
              <a:buFont typeface="Arial" charset="0"/>
              <a:buNone/>
              <a:defRPr/>
            </a:pPr>
            <a:r>
              <a:rPr lang="de-DE" sz="2000" dirty="0" smtClean="0"/>
              <a:t>Evtl. zusätzliche Angaben im Textfeld:</a:t>
            </a:r>
            <a:br>
              <a:rPr lang="de-DE" sz="2000" dirty="0" smtClean="0"/>
            </a:br>
            <a:r>
              <a:rPr lang="de-DE" sz="2000" dirty="0" smtClean="0"/>
              <a:t>„3. + 4. Platz“: Es wird zusätzlich ein Spiel um Platz 3 und 4 ausgetragen.</a:t>
            </a:r>
            <a:br>
              <a:rPr lang="de-DE" sz="2000" dirty="0" smtClean="0"/>
            </a:br>
            <a:r>
              <a:rPr lang="de-DE" sz="2000" dirty="0" smtClean="0"/>
              <a:t>„3. – 8. Platz“: Die Plätze 3 - 8 werden zusätzlich ausgespielt.</a:t>
            </a:r>
          </a:p>
          <a:p>
            <a:pPr>
              <a:defRPr/>
            </a:pPr>
            <a:r>
              <a:rPr lang="de-DE" sz="2400" dirty="0" smtClean="0"/>
              <a:t>Doppeltes K.-o.-System:</a:t>
            </a:r>
          </a:p>
          <a:p>
            <a:pPr marL="358775" lvl="1" indent="0">
              <a:buFont typeface="Arial" charset="0"/>
              <a:buNone/>
              <a:defRPr/>
            </a:pPr>
            <a:r>
              <a:rPr lang="de-DE" sz="2000" dirty="0" smtClean="0"/>
              <a:t>Endrunde: „Doppeltes K.-o.-System“ in Liste auswählen</a:t>
            </a:r>
          </a:p>
          <a:p>
            <a:pPr marL="342900" lvl="1" indent="15875">
              <a:buFont typeface="Arial" charset="0"/>
              <a:buNone/>
              <a:defRPr/>
            </a:pPr>
            <a:r>
              <a:rPr lang="de-DE" sz="2000" dirty="0" smtClean="0"/>
              <a:t>Evtl. zusätzliche Angaben im Textfeld:</a:t>
            </a:r>
            <a:br>
              <a:rPr lang="de-DE" sz="2000" dirty="0" smtClean="0"/>
            </a:br>
            <a:r>
              <a:rPr lang="de-DE" sz="2000" dirty="0" smtClean="0"/>
              <a:t>„5. – 8. Platz“: Die Plätze 5 - 8 werden zusätzlich ausgespielt.</a:t>
            </a:r>
          </a:p>
          <a:p>
            <a:pPr>
              <a:defRPr/>
            </a:pPr>
            <a:r>
              <a:rPr lang="de-DE" sz="2400" dirty="0" smtClean="0"/>
              <a:t>Schweizer System:</a:t>
            </a:r>
          </a:p>
          <a:p>
            <a:pPr marL="342900" lvl="1" indent="15875">
              <a:buFont typeface="Arial" charset="0"/>
              <a:buNone/>
              <a:defRPr/>
            </a:pPr>
            <a:r>
              <a:rPr lang="de-DE" sz="2000" dirty="0" smtClean="0"/>
              <a:t>Endrunde: „Schweizer System“ in Liste auswählen</a:t>
            </a:r>
          </a:p>
          <a:p>
            <a:pPr>
              <a:defRPr/>
            </a:pPr>
            <a:endParaRPr lang="de-DE" sz="2400" dirty="0" smtClean="0"/>
          </a:p>
          <a:p>
            <a:pPr>
              <a:defRPr/>
            </a:pPr>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2"/>
          <p:cNvSpPr>
            <a:spLocks noGrp="1"/>
          </p:cNvSpPr>
          <p:nvPr>
            <p:ph type="title"/>
          </p:nvPr>
        </p:nvSpPr>
        <p:spPr/>
        <p:txBody>
          <a:bodyPr/>
          <a:lstStyle/>
          <a:p>
            <a:r>
              <a:rPr lang="de-DE" sz="3600" smtClean="0"/>
              <a:t>Austragungssystem auswählen (2)</a:t>
            </a:r>
            <a:br>
              <a:rPr lang="de-DE" sz="3600" smtClean="0"/>
            </a:br>
            <a:r>
              <a:rPr lang="de-DE" sz="3200" smtClean="0"/>
              <a:t>Konkurrenzen mit nur einer Turnierstufe</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EACE4939-0ACA-403F-B048-997FB920790F}" type="slidenum">
              <a:rPr lang="de-DE" smtClean="0"/>
              <a:pPr>
                <a:defRPr/>
              </a:pPr>
              <a:t>31</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
        <p:nvSpPr>
          <p:cNvPr id="8" name="Inhaltsplatzhalter 7"/>
          <p:cNvSpPr>
            <a:spLocks noGrp="1"/>
          </p:cNvSpPr>
          <p:nvPr>
            <p:ph idx="1"/>
          </p:nvPr>
        </p:nvSpPr>
        <p:spPr/>
        <p:txBody>
          <a:bodyPr/>
          <a:lstStyle/>
          <a:p>
            <a:pPr marL="358775" lvl="1" indent="-358775">
              <a:buFont typeface="Arial" pitchFamily="34" charset="0"/>
              <a:buChar char="•"/>
              <a:defRPr/>
            </a:pPr>
            <a:r>
              <a:rPr lang="de-DE" sz="2400" dirty="0" smtClean="0"/>
              <a:t>Gruppen-System „Jeder gegen jeden:</a:t>
            </a:r>
          </a:p>
          <a:p>
            <a:pPr marL="342900" lvl="1" indent="15875">
              <a:buFont typeface="Arial" charset="0"/>
              <a:buNone/>
              <a:defRPr/>
            </a:pPr>
            <a:r>
              <a:rPr lang="de-DE" sz="2000" dirty="0" smtClean="0"/>
              <a:t>Endrunde: „Jeder gegen jeden“ in Liste auswählen</a:t>
            </a:r>
            <a:br>
              <a:rPr lang="de-DE" sz="2000" dirty="0" smtClean="0"/>
            </a:br>
            <a:r>
              <a:rPr lang="de-DE" sz="2000" dirty="0" smtClean="0"/>
              <a:t>(bei Ranglistenspielen mit nur einer Gruppe)</a:t>
            </a:r>
            <a:endParaRPr lang="de-DE" sz="2400" dirty="0" smtClean="0"/>
          </a:p>
          <a:p>
            <a:pPr>
              <a:defRPr/>
            </a:pPr>
            <a:r>
              <a:rPr lang="de-DE" sz="2400" dirty="0" smtClean="0"/>
              <a:t>Fortgesetztes K.-o.-System:</a:t>
            </a:r>
          </a:p>
          <a:p>
            <a:pPr marL="342900" lvl="1" indent="15875">
              <a:buNone/>
              <a:defRPr/>
            </a:pPr>
            <a:r>
              <a:rPr lang="de-DE" sz="2000" dirty="0" smtClean="0"/>
              <a:t>Endrunde: „Fortgesetztes K.-o.-System“ in Textfeld eintippen</a:t>
            </a:r>
          </a:p>
          <a:p>
            <a:pPr marL="342900" lvl="1" indent="15875">
              <a:buFont typeface="Arial" charset="0"/>
              <a:buNone/>
              <a:defRPr/>
            </a:pPr>
            <a:r>
              <a:rPr lang="de-DE" sz="2000" dirty="0" smtClean="0"/>
              <a:t>Es existiert kein Eintrag in der Listenauswahl.</a:t>
            </a:r>
          </a:p>
          <a:p>
            <a:pPr marL="358775" lvl="1" indent="0">
              <a:buFont typeface="Arial" charset="0"/>
              <a:buNone/>
              <a:defRPr/>
            </a:pPr>
            <a:r>
              <a:rPr lang="de-DE" sz="2000" dirty="0" smtClean="0"/>
              <a:t>Ohne weitere Angaben werden alle Plätze ausgespielt.</a:t>
            </a:r>
          </a:p>
          <a:p>
            <a:pPr marL="358775" lvl="1" indent="0">
              <a:buFont typeface="Arial" charset="0"/>
              <a:buNone/>
              <a:defRPr/>
            </a:pPr>
            <a:r>
              <a:rPr lang="de-DE" sz="2000" dirty="0" smtClean="0"/>
              <a:t>Einschränkungen durch zusätzliche Parameter im Textfeld sind möglich:</a:t>
            </a:r>
            <a:br>
              <a:rPr lang="de-DE" sz="2000" dirty="0" smtClean="0"/>
            </a:br>
            <a:r>
              <a:rPr lang="de-DE" sz="2000" dirty="0" smtClean="0"/>
              <a:t>„3 + 4. Platz“ oder „3. - 8. Platz“</a:t>
            </a:r>
          </a:p>
          <a:p>
            <a:pPr marL="358775" lvl="1" indent="0">
              <a:buNone/>
              <a:defRPr/>
            </a:pPr>
            <a:r>
              <a:rPr lang="de-DE" sz="2000" u="sng" dirty="0" smtClean="0"/>
              <a:t>Hinweis</a:t>
            </a:r>
            <a:r>
              <a:rPr lang="de-DE" sz="2000" dirty="0" smtClean="0"/>
              <a:t>: Die Auswahl des Eintrags „Einfaches K.-o.-System mit Trostrunde“ wird ab Version 11.4 als „Fortgesetztes K.-o.-System“ mit Ausspielung aller Plätze interpretiert.</a:t>
            </a:r>
          </a:p>
          <a:p>
            <a:pPr>
              <a:defRPr/>
            </a:pPr>
            <a:endParaRPr lang="de-DE" sz="2400" dirty="0" smtClean="0"/>
          </a:p>
          <a:p>
            <a:pPr>
              <a:defRPr/>
            </a:pPr>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2"/>
          <p:cNvSpPr>
            <a:spLocks noGrp="1"/>
          </p:cNvSpPr>
          <p:nvPr>
            <p:ph type="title"/>
          </p:nvPr>
        </p:nvSpPr>
        <p:spPr/>
        <p:txBody>
          <a:bodyPr/>
          <a:lstStyle/>
          <a:p>
            <a:r>
              <a:rPr lang="de-DE" sz="3600" smtClean="0"/>
              <a:t>Austragungssystem auswählen (3)</a:t>
            </a:r>
            <a:r>
              <a:rPr lang="de-DE" sz="4000" smtClean="0"/>
              <a:t/>
            </a:r>
            <a:br>
              <a:rPr lang="de-DE" sz="4000" smtClean="0"/>
            </a:br>
            <a:r>
              <a:rPr lang="de-DE" sz="3200" smtClean="0"/>
              <a:t>Konkurrenzen mit mehreren Turnierstufen</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96612447-17B4-456A-BF34-1419DBEB8B67}" type="slidenum">
              <a:rPr lang="de-DE" smtClean="0"/>
              <a:pPr>
                <a:defRPr/>
              </a:pPr>
              <a:t>32</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
        <p:nvSpPr>
          <p:cNvPr id="8" name="Inhaltsplatzhalter 7"/>
          <p:cNvSpPr>
            <a:spLocks noGrp="1"/>
          </p:cNvSpPr>
          <p:nvPr>
            <p:ph idx="1"/>
          </p:nvPr>
        </p:nvSpPr>
        <p:spPr/>
        <p:txBody>
          <a:bodyPr/>
          <a:lstStyle/>
          <a:p>
            <a:pPr>
              <a:defRPr/>
            </a:pPr>
            <a:r>
              <a:rPr lang="de-DE" sz="2400" dirty="0" smtClean="0"/>
              <a:t>Einfaches K.-o.-System mit Vorrundengruppen</a:t>
            </a:r>
          </a:p>
          <a:p>
            <a:pPr marL="719138" lvl="2" indent="-360363">
              <a:buFont typeface="Arial" charset="0"/>
              <a:buNone/>
              <a:defRPr/>
            </a:pPr>
            <a:r>
              <a:rPr lang="de-DE" sz="2000" u="sng" dirty="0" smtClean="0"/>
              <a:t>Vorrunde</a:t>
            </a:r>
            <a:r>
              <a:rPr lang="de-DE" sz="2000" dirty="0" smtClean="0"/>
              <a:t>: „Gruppen Jeder gegen jeden“ in Liste auswählen</a:t>
            </a:r>
          </a:p>
          <a:p>
            <a:pPr marL="358775" lvl="2" indent="0">
              <a:buFont typeface="Arial" charset="0"/>
              <a:buNone/>
              <a:defRPr/>
            </a:pPr>
            <a:r>
              <a:rPr lang="de-DE" sz="2000" dirty="0" smtClean="0"/>
              <a:t>Hinweis: Mit der Auswahl „&lt;n&gt;er-Gruppen Jeder gegen jeden“ kann die Gruppenstärke festgelegt werden, wenn die Teilnehmerzahl ein ganzzahliges Vielfaches von &lt;n&gt; ist.</a:t>
            </a:r>
          </a:p>
          <a:p>
            <a:pPr marL="719138" lvl="1" indent="-360363">
              <a:buFont typeface="Arial" charset="0"/>
              <a:buNone/>
              <a:defRPr/>
            </a:pPr>
            <a:r>
              <a:rPr lang="de-DE" sz="2000" u="sng" dirty="0" smtClean="0"/>
              <a:t>Endrunde</a:t>
            </a:r>
            <a:r>
              <a:rPr lang="de-DE" sz="2000" dirty="0" smtClean="0"/>
              <a:t>: „Einfaches K.-o.-System“ in Liste auswählen</a:t>
            </a:r>
          </a:p>
          <a:p>
            <a:pPr marL="342900" lvl="1" indent="15875">
              <a:buFont typeface="Arial" charset="0"/>
              <a:buNone/>
              <a:defRPr/>
            </a:pPr>
            <a:r>
              <a:rPr lang="de-DE" sz="2000" dirty="0" smtClean="0"/>
              <a:t>Evtl. zusätzliche Angaben im Textfeld der Endrunde:</a:t>
            </a:r>
            <a:br>
              <a:rPr lang="de-DE" sz="2000" dirty="0" smtClean="0"/>
            </a:br>
            <a:r>
              <a:rPr lang="de-DE" sz="2000" dirty="0" smtClean="0"/>
              <a:t>„3. + 4. Platz“: Es wird zusätzlich ein Spiel um Platz 3 und 4 ausgetragen.</a:t>
            </a:r>
            <a:br>
              <a:rPr lang="de-DE" sz="2000" dirty="0" smtClean="0"/>
            </a:br>
            <a:r>
              <a:rPr lang="de-DE" sz="2000" dirty="0" smtClean="0"/>
              <a:t>„3. – 8. Platz“: Die Plätze 3 - 8 werden zusätzlich ausgespielt.</a:t>
            </a:r>
          </a:p>
          <a:p>
            <a:pPr>
              <a:defRPr/>
            </a:pPr>
            <a:r>
              <a:rPr lang="de-DE" sz="2400" dirty="0" smtClean="0"/>
              <a:t>Ranglistenspiele mit Vorrundengruppen</a:t>
            </a:r>
          </a:p>
          <a:p>
            <a:pPr marL="358775" lvl="2" indent="0">
              <a:buFont typeface="Arial" charset="0"/>
              <a:buNone/>
              <a:defRPr/>
            </a:pPr>
            <a:r>
              <a:rPr lang="de-DE" sz="2000" u="sng" dirty="0" smtClean="0"/>
              <a:t>Vorrunde</a:t>
            </a:r>
            <a:r>
              <a:rPr lang="de-DE" sz="2000" dirty="0" smtClean="0"/>
              <a:t>: „Gruppen Jeder gegen jeden“ in Liste auswählen</a:t>
            </a:r>
          </a:p>
          <a:p>
            <a:pPr marL="358775" lvl="1" indent="0">
              <a:buFont typeface="Arial" charset="0"/>
              <a:buNone/>
              <a:defRPr/>
            </a:pPr>
            <a:r>
              <a:rPr lang="de-DE" sz="2000" u="sng" dirty="0" smtClean="0"/>
              <a:t>Endrunde</a:t>
            </a:r>
            <a:r>
              <a:rPr lang="de-DE" sz="2000" dirty="0" smtClean="0"/>
              <a:t>: „Jeder gegen jeden mit Ergebnismitnahme“ in Liste auswählen</a:t>
            </a:r>
          </a:p>
          <a:p>
            <a:pPr>
              <a:defRPr/>
            </a:pPr>
            <a:endParaRPr lang="de-DE" sz="2400" dirty="0" smtClean="0"/>
          </a:p>
          <a:p>
            <a:pPr marL="342900" lvl="1" indent="15875">
              <a:buFont typeface="Arial" charset="0"/>
              <a:buNone/>
              <a:defRPr/>
            </a:pPr>
            <a:endParaRPr lang="de-DE" sz="2000" dirty="0" smtClean="0"/>
          </a:p>
          <a:p>
            <a:pPr>
              <a:defRPr/>
            </a:pPr>
            <a:endParaRPr lang="de-DE" sz="2400" dirty="0" smtClean="0"/>
          </a:p>
          <a:p>
            <a:pPr>
              <a:defRPr/>
            </a:pPr>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2"/>
          <p:cNvSpPr>
            <a:spLocks noGrp="1"/>
          </p:cNvSpPr>
          <p:nvPr>
            <p:ph type="title"/>
          </p:nvPr>
        </p:nvSpPr>
        <p:spPr/>
        <p:txBody>
          <a:bodyPr/>
          <a:lstStyle/>
          <a:p>
            <a:r>
              <a:rPr lang="de-DE" sz="3600" smtClean="0"/>
              <a:t>Austragungssystem auswählen (4)</a:t>
            </a:r>
            <a:br>
              <a:rPr lang="de-DE" sz="3600" smtClean="0"/>
            </a:br>
            <a:r>
              <a:rPr lang="de-DE" sz="3200" smtClean="0"/>
              <a:t>Konkurrenzen mit mehreren Turnierstufen</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6FC4B47E-1370-4467-9BD8-0F6736870FE6}" type="slidenum">
              <a:rPr lang="de-DE" smtClean="0"/>
              <a:pPr>
                <a:defRPr/>
              </a:pPr>
              <a:t>33</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
        <p:nvSpPr>
          <p:cNvPr id="8" name="Inhaltsplatzhalter 7"/>
          <p:cNvSpPr>
            <a:spLocks noGrp="1"/>
          </p:cNvSpPr>
          <p:nvPr>
            <p:ph idx="1"/>
          </p:nvPr>
        </p:nvSpPr>
        <p:spPr/>
        <p:txBody>
          <a:bodyPr/>
          <a:lstStyle/>
          <a:p>
            <a:pPr>
              <a:defRPr/>
            </a:pPr>
            <a:r>
              <a:rPr lang="de-DE" sz="2400" dirty="0" smtClean="0"/>
              <a:t>Fortgesetztes K.-o.-System mit Vorrundengruppen</a:t>
            </a:r>
          </a:p>
          <a:p>
            <a:pPr marL="719138" lvl="2" indent="-360363">
              <a:buFont typeface="Arial" charset="0"/>
              <a:buNone/>
              <a:defRPr/>
            </a:pPr>
            <a:r>
              <a:rPr lang="de-DE" sz="2000" u="sng" dirty="0" smtClean="0"/>
              <a:t>Vorrunde</a:t>
            </a:r>
            <a:r>
              <a:rPr lang="de-DE" sz="2000" dirty="0" smtClean="0"/>
              <a:t>: „Gruppen Jeder gegen jeden“ in Liste auswählen</a:t>
            </a:r>
          </a:p>
          <a:p>
            <a:pPr marL="342900" lvl="1" indent="15875">
              <a:buFont typeface="Arial" charset="0"/>
              <a:buNone/>
              <a:defRPr/>
            </a:pPr>
            <a:r>
              <a:rPr lang="de-DE" sz="2000" u="sng" dirty="0" smtClean="0"/>
              <a:t>Endrunde</a:t>
            </a:r>
            <a:r>
              <a:rPr lang="de-DE" sz="2000" dirty="0" smtClean="0"/>
              <a:t>: „ Fortgesetztes K.-o.-System“ in Textfeld eintippen</a:t>
            </a:r>
          </a:p>
          <a:p>
            <a:pPr marL="342900" lvl="1" indent="15875">
              <a:buFont typeface="Arial" charset="0"/>
              <a:buNone/>
              <a:defRPr/>
            </a:pPr>
            <a:r>
              <a:rPr lang="de-DE" sz="2000" dirty="0" smtClean="0"/>
              <a:t>Es existiert kein Eintrag in der Listenauswahl.</a:t>
            </a:r>
          </a:p>
          <a:p>
            <a:pPr marL="358775" lvl="1" indent="0">
              <a:buFont typeface="Arial" charset="0"/>
              <a:buNone/>
              <a:defRPr/>
            </a:pPr>
            <a:r>
              <a:rPr lang="de-DE" sz="2000" dirty="0" smtClean="0"/>
              <a:t>Ohne weitere Angaben werden alle Plätze ausgespielt, d.h. auch die Verlierer der Vorrunde spielen in eigenen KO-Runden weiter um ihre Plätze.</a:t>
            </a:r>
          </a:p>
          <a:p>
            <a:pPr marL="358775" lvl="1" indent="0">
              <a:buFont typeface="Arial" charset="0"/>
              <a:buNone/>
              <a:defRPr/>
            </a:pPr>
            <a:r>
              <a:rPr lang="de-DE" sz="2000" dirty="0" smtClean="0"/>
              <a:t>Einschränkungen durch zusätzliche Parameter im Textfeld sind möglich:</a:t>
            </a:r>
            <a:br>
              <a:rPr lang="de-DE" sz="2000" dirty="0" smtClean="0"/>
            </a:br>
            <a:r>
              <a:rPr lang="de-DE" sz="2000" dirty="0" smtClean="0"/>
              <a:t>„3 + 4. Platz“ oder „3. - 8. Platz“. In diesem Fall scheiden die Verlierer der Vorrunde aber aus.</a:t>
            </a:r>
          </a:p>
          <a:p>
            <a:pPr marL="358775" lvl="1" indent="0">
              <a:buNone/>
              <a:defRPr/>
            </a:pPr>
            <a:r>
              <a:rPr lang="de-DE" sz="2000" u="sng" dirty="0" smtClean="0"/>
              <a:t>Hinweis</a:t>
            </a:r>
            <a:r>
              <a:rPr lang="de-DE" sz="2000" dirty="0" smtClean="0"/>
              <a:t>: Die Auswahl des Eintrags „Einfaches K.-o.-System mit Trostrunde“ wird ab Version 11.4 als „Fortgesetztes K.-o.-System“ mit Ausspielung aller Plätze interpretiert.</a:t>
            </a:r>
          </a:p>
          <a:p>
            <a:pPr marL="342900" lvl="1" indent="15875">
              <a:buFont typeface="Arial" charset="0"/>
              <a:buNone/>
              <a:defRPr/>
            </a:pPr>
            <a:endParaRPr lang="de-DE" sz="2000" dirty="0" smtClean="0"/>
          </a:p>
          <a:p>
            <a:pPr>
              <a:defRPr/>
            </a:pPr>
            <a:endParaRPr lang="de-DE" sz="2400" dirty="0" smtClean="0"/>
          </a:p>
          <a:p>
            <a:pPr marL="342900" lvl="1" indent="15875">
              <a:buFont typeface="Arial" charset="0"/>
              <a:buNone/>
              <a:defRPr/>
            </a:pPr>
            <a:endParaRPr lang="de-DE" sz="2000" dirty="0" smtClean="0"/>
          </a:p>
          <a:p>
            <a:pPr>
              <a:defRPr/>
            </a:pPr>
            <a:endParaRPr lang="de-DE" sz="2400" dirty="0" smtClean="0"/>
          </a:p>
          <a:p>
            <a:pPr>
              <a:defRPr/>
            </a:pPr>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el 2"/>
          <p:cNvSpPr>
            <a:spLocks noGrp="1"/>
          </p:cNvSpPr>
          <p:nvPr>
            <p:ph type="title"/>
          </p:nvPr>
        </p:nvSpPr>
        <p:spPr/>
        <p:txBody>
          <a:bodyPr/>
          <a:lstStyle/>
          <a:p>
            <a:r>
              <a:rPr lang="de-DE" sz="3600" smtClean="0"/>
              <a:t>Austragungssystem auswählen (5)</a:t>
            </a:r>
            <a:br>
              <a:rPr lang="de-DE" sz="3600" smtClean="0"/>
            </a:br>
            <a:r>
              <a:rPr lang="de-DE" sz="3200" smtClean="0"/>
              <a:t>Zusätzliche Parameter für TTT2020</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A6E07958-6633-4B13-98E8-5616ACA50D17}" type="slidenum">
              <a:rPr lang="de-DE" smtClean="0"/>
              <a:pPr>
                <a:defRPr/>
              </a:pPr>
              <a:t>34</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
        <p:nvSpPr>
          <p:cNvPr id="8" name="Inhaltsplatzhalter 7"/>
          <p:cNvSpPr>
            <a:spLocks noGrp="1"/>
          </p:cNvSpPr>
          <p:nvPr>
            <p:ph idx="1"/>
          </p:nvPr>
        </p:nvSpPr>
        <p:spPr/>
        <p:txBody>
          <a:bodyPr/>
          <a:lstStyle/>
          <a:p>
            <a:pPr marL="0" lvl="1" indent="15875">
              <a:buFont typeface="Arial" charset="0"/>
              <a:buNone/>
              <a:defRPr/>
            </a:pPr>
            <a:r>
              <a:rPr lang="de-DE" sz="2000" dirty="0" smtClean="0"/>
              <a:t>Im Textfeld eines Austragungssystems können zusätzliche Parameter angegeben werden, die von TTT2020 interpretiert werden können:</a:t>
            </a:r>
          </a:p>
          <a:p>
            <a:pPr marL="358775" indent="-358775">
              <a:defRPr/>
            </a:pPr>
            <a:r>
              <a:rPr lang="de-DE" sz="2400" dirty="0" smtClean="0"/>
              <a:t>Für KO-System:</a:t>
            </a:r>
          </a:p>
          <a:p>
            <a:pPr marL="719138" lvl="1" indent="-360363">
              <a:buFont typeface="Arial" charset="0"/>
              <a:buNone/>
              <a:defRPr/>
            </a:pPr>
            <a:r>
              <a:rPr lang="de-DE" sz="2000" dirty="0" smtClean="0"/>
              <a:t>„Alle Plätze“: Alle Plätze werden ausgespielt.</a:t>
            </a:r>
          </a:p>
          <a:p>
            <a:pPr marL="533400" lvl="1" indent="-174625">
              <a:buFont typeface="Arial" charset="0"/>
              <a:buNone/>
              <a:defRPr/>
            </a:pPr>
            <a:r>
              <a:rPr lang="de-DE" sz="2000" dirty="0" smtClean="0"/>
              <a:t>„KO-System mit Trostrunde“ (keinen Eintrag der </a:t>
            </a:r>
            <a:r>
              <a:rPr lang="de-DE" sz="2000" smtClean="0"/>
              <a:t>Liste auswählen):</a:t>
            </a:r>
            <a:r>
              <a:rPr lang="de-DE" sz="2000" dirty="0" smtClean="0"/>
              <a:t/>
            </a:r>
            <a:br>
              <a:rPr lang="de-DE" sz="2000" dirty="0" smtClean="0"/>
            </a:br>
            <a:r>
              <a:rPr lang="de-DE" sz="2000" dirty="0" smtClean="0"/>
              <a:t>Verlierer der 1. KO-Runde tragen eine Trostrunde aus.</a:t>
            </a:r>
          </a:p>
          <a:p>
            <a:pPr>
              <a:defRPr/>
            </a:pPr>
            <a:r>
              <a:rPr lang="de-DE" sz="2400" dirty="0" smtClean="0"/>
              <a:t>Alle Austragungssysteme der Endrunde (nach Vorrunde):</a:t>
            </a:r>
          </a:p>
          <a:p>
            <a:pPr marL="631825" lvl="1" indent="-273050">
              <a:buFont typeface="Arial" charset="0"/>
              <a:buNone/>
              <a:defRPr/>
            </a:pPr>
            <a:r>
              <a:rPr lang="de-DE" sz="2000" dirty="0" smtClean="0"/>
              <a:t>„mit Verliererrunde“: Verlierer der Vorrunde spielen weiter.</a:t>
            </a:r>
          </a:p>
          <a:p>
            <a:pPr marL="631825" lvl="1" indent="-273050">
              <a:buFont typeface="Arial" charset="0"/>
              <a:buNone/>
              <a:defRPr/>
            </a:pPr>
            <a:r>
              <a:rPr lang="de-DE" sz="2000" dirty="0" smtClean="0"/>
              <a:t>„ohne Verliererrunde“: Verlierer der Vorrunde scheiden aus.</a:t>
            </a:r>
          </a:p>
          <a:p>
            <a:pPr marL="0" lvl="1" indent="15875">
              <a:buFont typeface="Arial" charset="0"/>
              <a:buNone/>
              <a:defRPr/>
            </a:pPr>
            <a:endParaRPr lang="de-DE" sz="2000" dirty="0" smtClean="0"/>
          </a:p>
          <a:p>
            <a:pPr marL="0" lvl="1" indent="15875">
              <a:buFont typeface="Arial" charset="0"/>
              <a:buNone/>
              <a:defRPr/>
            </a:pPr>
            <a:endParaRPr lang="de-DE" sz="2000" dirty="0" smtClean="0"/>
          </a:p>
          <a:p>
            <a:pPr>
              <a:defRPr/>
            </a:pPr>
            <a:endParaRPr lang="de-DE" sz="2400" dirty="0" smtClean="0"/>
          </a:p>
          <a:p>
            <a:pPr marL="342900" lvl="1" indent="15875">
              <a:buFont typeface="Arial" charset="0"/>
              <a:buNone/>
              <a:defRPr/>
            </a:pPr>
            <a:endParaRPr lang="de-DE" sz="2000" dirty="0" smtClean="0"/>
          </a:p>
          <a:p>
            <a:pPr>
              <a:defRPr/>
            </a:pPr>
            <a:endParaRPr lang="de-DE" sz="2400" dirty="0" smtClean="0"/>
          </a:p>
          <a:p>
            <a:pPr>
              <a:defRPr/>
            </a:pPr>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600200"/>
            <a:ext cx="8431213" cy="1371600"/>
          </a:xfrm>
        </p:spPr>
        <p:txBody>
          <a:bodyPr/>
          <a:lstStyle/>
          <a:p>
            <a:pPr marL="174625" indent="-174625" eaLnBrk="1" hangingPunct="1"/>
            <a:r>
              <a:rPr lang="de-DE" sz="2000" smtClean="0"/>
              <a:t>Im Jugendbereich kommt es vor, dass in der 2. Saisonhälfte Ranglistenturniere durchgeführt werden, die erst für die kommende Saison gelten.</a:t>
            </a:r>
          </a:p>
          <a:p>
            <a:pPr marL="174625" indent="-174625" eaLnBrk="1" hangingPunct="1"/>
            <a:r>
              <a:rPr lang="de-DE" sz="2000" smtClean="0"/>
              <a:t>Deshalb muss bei einem neuen Turnierantrag die </a:t>
            </a:r>
            <a:r>
              <a:rPr lang="de-DE" sz="2000" b="1" smtClean="0"/>
              <a:t>Saison</a:t>
            </a:r>
            <a:r>
              <a:rPr lang="de-DE" sz="2000" smtClean="0"/>
              <a:t> (Spielzeit) richtig gesetzt werden. Eine nachträgliche Änderung ist nicht möglich.</a:t>
            </a:r>
          </a:p>
        </p:txBody>
      </p:sp>
      <p:sp>
        <p:nvSpPr>
          <p:cNvPr id="10243" name="Titel 2"/>
          <p:cNvSpPr>
            <a:spLocks noGrp="1"/>
          </p:cNvSpPr>
          <p:nvPr>
            <p:ph type="title"/>
          </p:nvPr>
        </p:nvSpPr>
        <p:spPr/>
        <p:txBody>
          <a:bodyPr/>
          <a:lstStyle/>
          <a:p>
            <a:pPr eaLnBrk="1" hangingPunct="1"/>
            <a:r>
              <a:rPr lang="de-DE" sz="4000" smtClean="0"/>
              <a:t>Neuer Turnierantrag</a:t>
            </a:r>
            <a:r>
              <a:rPr lang="de-DE" sz="3600" smtClean="0"/>
              <a:t/>
            </a:r>
            <a:br>
              <a:rPr lang="de-DE" sz="3600" smtClean="0"/>
            </a:br>
            <a:r>
              <a:rPr lang="de-DE" sz="3600" smtClean="0"/>
              <a:t> bei </a:t>
            </a:r>
            <a:r>
              <a:rPr lang="de-DE" sz="3200" smtClean="0"/>
              <a:t>weiterführenden Veranstaltungen</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A7712611-9CA5-48FE-9E87-CA024630AA51}" type="slidenum">
              <a:rPr lang="de-DE"/>
              <a:pPr>
                <a:defRPr/>
              </a:pPr>
              <a:t>4</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pic>
        <p:nvPicPr>
          <p:cNvPr id="10249" name="Picture 9"/>
          <p:cNvPicPr>
            <a:picLocks noChangeAspect="1" noChangeArrowheads="1"/>
          </p:cNvPicPr>
          <p:nvPr/>
        </p:nvPicPr>
        <p:blipFill>
          <a:blip r:embed="rId3" cstate="print"/>
          <a:srcRect/>
          <a:stretch>
            <a:fillRect/>
          </a:stretch>
        </p:blipFill>
        <p:spPr bwMode="auto">
          <a:xfrm>
            <a:off x="1612900" y="3333750"/>
            <a:ext cx="5918200" cy="2225675"/>
          </a:xfrm>
          <a:prstGeom prst="rect">
            <a:avLst/>
          </a:prstGeom>
          <a:noFill/>
          <a:ln w="9525">
            <a:noFill/>
            <a:miter lim="800000"/>
            <a:headEnd/>
            <a:tailEnd/>
          </a:ln>
        </p:spPr>
      </p:pic>
      <p:sp>
        <p:nvSpPr>
          <p:cNvPr id="13" name="Ellipse 12"/>
          <p:cNvSpPr/>
          <p:nvPr/>
        </p:nvSpPr>
        <p:spPr>
          <a:xfrm>
            <a:off x="1611313" y="3908425"/>
            <a:ext cx="860425" cy="3365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4" name="Ellipse 13"/>
          <p:cNvSpPr/>
          <p:nvPr/>
        </p:nvSpPr>
        <p:spPr>
          <a:xfrm>
            <a:off x="3395663" y="3940175"/>
            <a:ext cx="1133475" cy="33813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547688" y="1800225"/>
            <a:ext cx="8048625" cy="4219575"/>
          </a:xfrm>
          <a:prstGeom prst="rect">
            <a:avLst/>
          </a:prstGeom>
          <a:noFill/>
          <a:ln w="9525">
            <a:noFill/>
            <a:miter lim="800000"/>
            <a:headEnd/>
            <a:tailEnd/>
          </a:ln>
        </p:spPr>
      </p:pic>
      <p:sp>
        <p:nvSpPr>
          <p:cNvPr id="11266" name="Titel 2"/>
          <p:cNvSpPr>
            <a:spLocks noGrp="1"/>
          </p:cNvSpPr>
          <p:nvPr>
            <p:ph type="title"/>
          </p:nvPr>
        </p:nvSpPr>
        <p:spPr/>
        <p:txBody>
          <a:bodyPr/>
          <a:lstStyle/>
          <a:p>
            <a:r>
              <a:rPr lang="de-DE" sz="4000" smtClean="0"/>
              <a:t>Turnierbezeichnung</a:t>
            </a:r>
            <a:r>
              <a:rPr lang="de-DE" smtClean="0"/>
              <a:t/>
            </a:r>
            <a:br>
              <a:rPr lang="de-DE" smtClean="0"/>
            </a:br>
            <a:r>
              <a:rPr lang="de-DE" sz="3200" smtClean="0"/>
              <a:t>weiterführender Veranstaltungen</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5C6AD208-EBEA-4D5D-8FFC-DE2BF9B766C5}" type="slidenum">
              <a:rPr lang="de-DE" smtClean="0"/>
              <a:pPr>
                <a:defRPr/>
              </a:pPr>
              <a:t>5</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
        <p:nvSpPr>
          <p:cNvPr id="9" name="Ellipse 8"/>
          <p:cNvSpPr/>
          <p:nvPr/>
        </p:nvSpPr>
        <p:spPr>
          <a:xfrm>
            <a:off x="674688" y="4637088"/>
            <a:ext cx="1328737" cy="33813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0" name="Ellipse 9"/>
          <p:cNvSpPr/>
          <p:nvPr/>
        </p:nvSpPr>
        <p:spPr>
          <a:xfrm>
            <a:off x="2308225" y="4637088"/>
            <a:ext cx="4125232" cy="4254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600200"/>
            <a:ext cx="8431213" cy="4525963"/>
          </a:xfrm>
        </p:spPr>
        <p:txBody>
          <a:bodyPr/>
          <a:lstStyle/>
          <a:p>
            <a:pPr marL="0" indent="0" eaLnBrk="1" hangingPunct="1">
              <a:buFont typeface="Arial" charset="0"/>
              <a:buNone/>
              <a:defRPr/>
            </a:pPr>
            <a:r>
              <a:rPr lang="de-DE" sz="2400" dirty="0" smtClean="0"/>
              <a:t>Der Name eines Turniers besteht aus drei Teilen (nacheinander in einer Zeile)</a:t>
            </a:r>
          </a:p>
          <a:p>
            <a:pPr marL="354013" indent="-354013" eaLnBrk="1" hangingPunct="1">
              <a:buFont typeface="+mj-lt"/>
              <a:buAutoNum type="arabicPeriod"/>
              <a:defRPr/>
            </a:pPr>
            <a:r>
              <a:rPr lang="de-DE" sz="2400" dirty="0" smtClean="0"/>
              <a:t>Name </a:t>
            </a:r>
            <a:r>
              <a:rPr lang="de-DE" sz="2400" smtClean="0"/>
              <a:t>der Veranstaltung</a:t>
            </a:r>
            <a:endParaRPr lang="de-DE" sz="2400" dirty="0" smtClean="0"/>
          </a:p>
          <a:p>
            <a:pPr marL="354013" indent="-354013" eaLnBrk="1" hangingPunct="1">
              <a:buFont typeface="+mj-lt"/>
              <a:buAutoNum type="arabicPeriod"/>
              <a:tabLst>
                <a:tab pos="354013" algn="l"/>
              </a:tabLst>
              <a:defRPr/>
            </a:pPr>
            <a:r>
              <a:rPr lang="de-DE" sz="2400" dirty="0" smtClean="0"/>
              <a:t>Veranstalter</a:t>
            </a:r>
          </a:p>
          <a:p>
            <a:pPr marL="354013" indent="-354013" eaLnBrk="1" hangingPunct="1">
              <a:buFont typeface="+mj-lt"/>
              <a:buAutoNum type="arabicPeriod"/>
              <a:tabLst>
                <a:tab pos="354013" algn="l"/>
              </a:tabLst>
              <a:defRPr/>
            </a:pPr>
            <a:r>
              <a:rPr lang="de-DE" sz="2400" dirty="0" smtClean="0"/>
              <a:t>Altersklasse (gemäß WO A 8 </a:t>
            </a:r>
            <a:r>
              <a:rPr lang="de-DE" sz="2400" u="sng" dirty="0" smtClean="0"/>
              <a:t>geschlechtsneutral</a:t>
            </a:r>
            <a:r>
              <a:rPr lang="de-DE" sz="2400" dirty="0" smtClean="0"/>
              <a:t>)</a:t>
            </a:r>
          </a:p>
        </p:txBody>
      </p:sp>
      <p:sp>
        <p:nvSpPr>
          <p:cNvPr id="12291" name="Titel 2"/>
          <p:cNvSpPr>
            <a:spLocks noGrp="1"/>
          </p:cNvSpPr>
          <p:nvPr>
            <p:ph type="title"/>
          </p:nvPr>
        </p:nvSpPr>
        <p:spPr/>
        <p:txBody>
          <a:bodyPr/>
          <a:lstStyle/>
          <a:p>
            <a:pPr eaLnBrk="1" hangingPunct="1"/>
            <a:r>
              <a:rPr lang="de-DE" sz="4000" smtClean="0"/>
              <a:t>Turnierbezeichnung</a:t>
            </a:r>
            <a:r>
              <a:rPr lang="de-DE" smtClean="0"/>
              <a:t/>
            </a:r>
            <a:br>
              <a:rPr lang="de-DE" smtClean="0"/>
            </a:br>
            <a:r>
              <a:rPr lang="de-DE" sz="3200" smtClean="0"/>
              <a:t>weiterführender Veranstaltungen</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90C161C0-EAF7-46F4-810C-3D6174C951F8}" type="slidenum">
              <a:rPr lang="de-DE"/>
              <a:pPr>
                <a:defRPr/>
              </a:pPr>
              <a:t>6</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600200"/>
            <a:ext cx="8431213" cy="4525963"/>
          </a:xfrm>
        </p:spPr>
        <p:txBody>
          <a:bodyPr/>
          <a:lstStyle/>
          <a:p>
            <a:pPr marL="354013" indent="-354013" eaLnBrk="1" hangingPunct="1">
              <a:buFont typeface="Arial" charset="0"/>
              <a:buNone/>
            </a:pPr>
            <a:r>
              <a:rPr lang="de-DE" sz="2800" dirty="0" smtClean="0"/>
              <a:t>Schlüsselworte für </a:t>
            </a:r>
            <a:r>
              <a:rPr lang="de-DE" sz="2800" b="1" dirty="0" smtClean="0"/>
              <a:t>Name der Veranstaltung</a:t>
            </a:r>
          </a:p>
          <a:p>
            <a:pPr marL="354013" indent="-354013" eaLnBrk="1" hangingPunct="1"/>
            <a:r>
              <a:rPr lang="de-DE" sz="2800" dirty="0" smtClean="0"/>
              <a:t>Bayerische …</a:t>
            </a:r>
          </a:p>
          <a:p>
            <a:pPr marL="354013" indent="-354013" eaLnBrk="1" hangingPunct="1"/>
            <a:r>
              <a:rPr lang="de-DE" sz="2800" dirty="0" smtClean="0"/>
              <a:t>Bezirks… </a:t>
            </a:r>
            <a:r>
              <a:rPr lang="de-DE" sz="2400" dirty="0" smtClean="0"/>
              <a:t>(nur in zusammengesetztem Wort)</a:t>
            </a:r>
          </a:p>
          <a:p>
            <a:pPr marL="354013" indent="-354013" eaLnBrk="1" hangingPunct="1"/>
            <a:r>
              <a:rPr lang="de-DE" sz="2800" dirty="0" smtClean="0"/>
              <a:t>Verbands… </a:t>
            </a:r>
            <a:r>
              <a:rPr lang="de-DE" sz="2400" dirty="0" smtClean="0"/>
              <a:t>(nur in zusammengesetztem Wort)</a:t>
            </a:r>
          </a:p>
          <a:p>
            <a:pPr marL="354013" indent="-354013" eaLnBrk="1" hangingPunct="1"/>
            <a:r>
              <a:rPr lang="de-DE" sz="2800" dirty="0" smtClean="0"/>
              <a:t>Verbandsbereichs… </a:t>
            </a:r>
            <a:r>
              <a:rPr lang="de-DE" sz="2400" dirty="0" smtClean="0"/>
              <a:t>(nur in zusammengesetztem Wort)</a:t>
            </a:r>
          </a:p>
          <a:p>
            <a:pPr marL="354013" indent="-354013" eaLnBrk="1" hangingPunct="1"/>
            <a:r>
              <a:rPr lang="de-DE" sz="2800" dirty="0" smtClean="0"/>
              <a:t>BTTV Top …</a:t>
            </a:r>
          </a:p>
          <a:p>
            <a:pPr marL="354013" indent="-354013" eaLnBrk="1" hangingPunct="1"/>
            <a:r>
              <a:rPr lang="de-DE" sz="2800" dirty="0" smtClean="0"/>
              <a:t>Qualifikationsturnier … </a:t>
            </a:r>
            <a:r>
              <a:rPr lang="de-DE" sz="2400" dirty="0" smtClean="0"/>
              <a:t>(oder </a:t>
            </a:r>
            <a:r>
              <a:rPr lang="de-DE" sz="2400" dirty="0" err="1" smtClean="0"/>
              <a:t>Qualiturnier</a:t>
            </a:r>
            <a:r>
              <a:rPr lang="de-DE" sz="2400" dirty="0" smtClean="0"/>
              <a:t> …)</a:t>
            </a:r>
          </a:p>
          <a:p>
            <a:pPr marL="354013" indent="-354013" eaLnBrk="1" hangingPunct="1"/>
            <a:r>
              <a:rPr lang="de-DE" sz="2800" dirty="0" smtClean="0"/>
              <a:t>BTTV </a:t>
            </a:r>
            <a:r>
              <a:rPr lang="de-DE" sz="2800" dirty="0" err="1" smtClean="0"/>
              <a:t>Bavarian</a:t>
            </a:r>
            <a:r>
              <a:rPr lang="de-DE" sz="2800" dirty="0" smtClean="0"/>
              <a:t> TT-</a:t>
            </a:r>
            <a:r>
              <a:rPr lang="de-DE" sz="2800" dirty="0" err="1" smtClean="0"/>
              <a:t>Race</a:t>
            </a:r>
            <a:endParaRPr lang="de-DE" sz="2800" dirty="0" smtClean="0"/>
          </a:p>
        </p:txBody>
      </p:sp>
      <p:sp>
        <p:nvSpPr>
          <p:cNvPr id="13315" name="Titel 2"/>
          <p:cNvSpPr>
            <a:spLocks noGrp="1"/>
          </p:cNvSpPr>
          <p:nvPr>
            <p:ph type="title"/>
          </p:nvPr>
        </p:nvSpPr>
        <p:spPr/>
        <p:txBody>
          <a:bodyPr/>
          <a:lstStyle/>
          <a:p>
            <a:pPr eaLnBrk="1" hangingPunct="1"/>
            <a:r>
              <a:rPr lang="de-DE" sz="3600" smtClean="0"/>
              <a:t>Turnierbezeichnung bei BTTV-Lizenz (1)</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98A962CF-E002-4924-A4E6-5492C45CC1AE}" type="slidenum">
              <a:rPr lang="de-DE"/>
              <a:pPr>
                <a:defRPr/>
              </a:pPr>
              <a:t>7</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600200"/>
            <a:ext cx="8431213" cy="4525963"/>
          </a:xfrm>
        </p:spPr>
        <p:txBody>
          <a:bodyPr/>
          <a:lstStyle/>
          <a:p>
            <a:pPr marL="354013" indent="-354013" eaLnBrk="1" hangingPunct="1">
              <a:buFont typeface="Arial" charset="0"/>
              <a:buNone/>
              <a:defRPr/>
            </a:pPr>
            <a:r>
              <a:rPr lang="de-DE" sz="2800" b="1" dirty="0" smtClean="0"/>
              <a:t>Veranstalter</a:t>
            </a:r>
            <a:r>
              <a:rPr lang="de-DE" sz="2800" dirty="0" smtClean="0"/>
              <a:t>:</a:t>
            </a:r>
          </a:p>
          <a:p>
            <a:pPr marL="354013" indent="-354013" eaLnBrk="1" hangingPunct="1">
              <a:defRPr/>
            </a:pPr>
            <a:r>
              <a:rPr lang="de-DE" sz="2800" dirty="0" smtClean="0"/>
              <a:t>Bayern (auf Verbands- und Verbandsbereichsebene)</a:t>
            </a:r>
          </a:p>
          <a:p>
            <a:pPr marL="354013" indent="-354013" eaLnBrk="1" hangingPunct="1">
              <a:defRPr/>
            </a:pPr>
            <a:r>
              <a:rPr lang="de-DE" sz="2800" dirty="0" smtClean="0"/>
              <a:t>Vollständiger Bezirksname (auf Bezirksebene)</a:t>
            </a:r>
          </a:p>
          <a:p>
            <a:pPr marL="719138" lvl="1" indent="-365125" eaLnBrk="1" hangingPunct="1">
              <a:buFont typeface="Arial" charset="0"/>
              <a:buNone/>
              <a:defRPr/>
            </a:pPr>
            <a:r>
              <a:rPr lang="de-DE" sz="2400" dirty="0" smtClean="0"/>
              <a:t>Beispiel: Mittelfranken-Nord</a:t>
            </a:r>
          </a:p>
          <a:p>
            <a:pPr marL="0" lvl="1" indent="0" eaLnBrk="1" hangingPunct="1">
              <a:buFont typeface="Arial" charset="0"/>
              <a:buNone/>
              <a:defRPr/>
            </a:pPr>
            <a:r>
              <a:rPr lang="de-DE" sz="2400" dirty="0" smtClean="0"/>
              <a:t>Hinweis: Die Angabe entfällt, wenn der Veranstalter bereits aus dem Schlüsselwort hervorgeht, wie z.B.</a:t>
            </a:r>
          </a:p>
          <a:p>
            <a:pPr marL="354013" lvl="1" indent="-354013" eaLnBrk="1" hangingPunct="1">
              <a:defRPr/>
            </a:pPr>
            <a:r>
              <a:rPr lang="de-DE" sz="2400" dirty="0" smtClean="0"/>
              <a:t>Bayerische Einzelmeisterschaften Damen/Herren</a:t>
            </a:r>
          </a:p>
          <a:p>
            <a:pPr marL="354013" lvl="1" indent="-354013" eaLnBrk="1" hangingPunct="1">
              <a:defRPr/>
            </a:pPr>
            <a:r>
              <a:rPr lang="de-DE" sz="2400" dirty="0" smtClean="0"/>
              <a:t>BTTV </a:t>
            </a:r>
            <a:r>
              <a:rPr lang="de-DE" sz="2400" dirty="0" err="1" smtClean="0"/>
              <a:t>Bavarian</a:t>
            </a:r>
            <a:r>
              <a:rPr lang="de-DE" sz="2400" dirty="0" smtClean="0"/>
              <a:t> TT-</a:t>
            </a:r>
            <a:r>
              <a:rPr lang="de-DE" sz="2400" dirty="0" err="1" smtClean="0"/>
              <a:t>Race</a:t>
            </a:r>
            <a:endParaRPr lang="de-DE" sz="2400" dirty="0" smtClean="0"/>
          </a:p>
        </p:txBody>
      </p:sp>
      <p:sp>
        <p:nvSpPr>
          <p:cNvPr id="14339" name="Titel 2"/>
          <p:cNvSpPr>
            <a:spLocks noGrp="1"/>
          </p:cNvSpPr>
          <p:nvPr>
            <p:ph type="title"/>
          </p:nvPr>
        </p:nvSpPr>
        <p:spPr/>
        <p:txBody>
          <a:bodyPr/>
          <a:lstStyle/>
          <a:p>
            <a:pPr eaLnBrk="1" hangingPunct="1"/>
            <a:r>
              <a:rPr lang="de-DE" sz="3600" smtClean="0"/>
              <a:t>Turnierbezeichnung bei BTTV-Lizenz (2)</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FB4E9856-2385-4186-A6F3-BC7229FB9817}" type="slidenum">
              <a:rPr lang="de-DE"/>
              <a:pPr>
                <a:defRPr/>
              </a:pPr>
              <a:t>8</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600200"/>
            <a:ext cx="8431213" cy="4525963"/>
          </a:xfrm>
        </p:spPr>
        <p:txBody>
          <a:bodyPr/>
          <a:lstStyle/>
          <a:p>
            <a:pPr marL="354013" indent="-354013" eaLnBrk="1" hangingPunct="1">
              <a:buFont typeface="Arial" charset="0"/>
              <a:buNone/>
              <a:defRPr/>
            </a:pPr>
            <a:r>
              <a:rPr lang="de-DE" sz="2800" b="1" dirty="0" smtClean="0"/>
              <a:t>Altersklasse</a:t>
            </a:r>
            <a:r>
              <a:rPr lang="de-DE" sz="2800" dirty="0" smtClean="0"/>
              <a:t> (geschlechtsneutral):</a:t>
            </a:r>
          </a:p>
          <a:p>
            <a:pPr eaLnBrk="1" fontAlgn="ctr" hangingPunct="1">
              <a:defRPr/>
            </a:pPr>
            <a:r>
              <a:rPr lang="de-DE" sz="2400" dirty="0" smtClean="0"/>
              <a:t>Damen/Herren</a:t>
            </a:r>
          </a:p>
          <a:p>
            <a:pPr eaLnBrk="1" fontAlgn="ctr" hangingPunct="1">
              <a:defRPr/>
            </a:pPr>
            <a:r>
              <a:rPr lang="de-DE" sz="2400" dirty="0" smtClean="0"/>
              <a:t>Jugend (auch Jugend 18 usw.)</a:t>
            </a:r>
          </a:p>
          <a:p>
            <a:pPr eaLnBrk="1" fontAlgn="ctr" hangingPunct="1">
              <a:defRPr/>
            </a:pPr>
            <a:r>
              <a:rPr lang="de-DE" sz="2400" dirty="0" smtClean="0"/>
              <a:t>Senioren (auch Senioren 40 usw.)</a:t>
            </a:r>
          </a:p>
          <a:p>
            <a:pPr eaLnBrk="1" fontAlgn="ctr" hangingPunct="1">
              <a:buFont typeface="Arial" charset="0"/>
              <a:buNone/>
              <a:defRPr/>
            </a:pPr>
            <a:r>
              <a:rPr lang="de-DE" sz="2400" dirty="0" smtClean="0"/>
              <a:t>Ausnahme: Turnier wird nur für ein Geschlecht ausgetragen:</a:t>
            </a:r>
          </a:p>
          <a:p>
            <a:pPr eaLnBrk="1" fontAlgn="ctr" hangingPunct="1">
              <a:defRPr/>
            </a:pPr>
            <a:r>
              <a:rPr lang="de-DE" sz="2400" dirty="0" smtClean="0"/>
              <a:t>Geschlechtsspezifische Bezeichnung</a:t>
            </a:r>
          </a:p>
        </p:txBody>
      </p:sp>
      <p:sp>
        <p:nvSpPr>
          <p:cNvPr id="15363" name="Titel 2"/>
          <p:cNvSpPr>
            <a:spLocks noGrp="1"/>
          </p:cNvSpPr>
          <p:nvPr>
            <p:ph type="title"/>
          </p:nvPr>
        </p:nvSpPr>
        <p:spPr/>
        <p:txBody>
          <a:bodyPr/>
          <a:lstStyle/>
          <a:p>
            <a:pPr eaLnBrk="1" hangingPunct="1"/>
            <a:r>
              <a:rPr lang="de-DE" sz="3600" smtClean="0"/>
              <a:t>Turnierbezeichnung bei BTTV-Lizenz (3)</a:t>
            </a:r>
          </a:p>
        </p:txBody>
      </p:sp>
      <p:sp>
        <p:nvSpPr>
          <p:cNvPr id="4" name="Datumsplatzhalter 3"/>
          <p:cNvSpPr>
            <a:spLocks noGrp="1"/>
          </p:cNvSpPr>
          <p:nvPr>
            <p:ph type="dt" sz="quarter" idx="10"/>
          </p:nvPr>
        </p:nvSpPr>
        <p:spPr/>
        <p:txBody>
          <a:bodyPr/>
          <a:lstStyle/>
          <a:p>
            <a:pPr>
              <a:defRPr/>
            </a:pPr>
            <a:r>
              <a:rPr lang="de-DE" smtClean="0"/>
              <a:t>26.06.2020</a:t>
            </a:r>
            <a:endParaRPr lang="de-DE" dirty="0"/>
          </a:p>
        </p:txBody>
      </p:sp>
      <p:sp>
        <p:nvSpPr>
          <p:cNvPr id="5" name="Foliennummernplatzhalter 4"/>
          <p:cNvSpPr>
            <a:spLocks noGrp="1"/>
          </p:cNvSpPr>
          <p:nvPr>
            <p:ph type="sldNum" sz="quarter" idx="11"/>
          </p:nvPr>
        </p:nvSpPr>
        <p:spPr/>
        <p:txBody>
          <a:bodyPr/>
          <a:lstStyle/>
          <a:p>
            <a:pPr>
              <a:defRPr/>
            </a:pPr>
            <a:fld id="{D67EA879-C21A-41F8-8FC8-842DFDF4EAEE}" type="slidenum">
              <a:rPr lang="de-DE"/>
              <a:pPr>
                <a:defRPr/>
              </a:pPr>
              <a:t>9</a:t>
            </a:fld>
            <a:endParaRPr lang="de-DE" dirty="0"/>
          </a:p>
        </p:txBody>
      </p:sp>
      <p:sp>
        <p:nvSpPr>
          <p:cNvPr id="6" name="Fußzeilenplatzhalter 5"/>
          <p:cNvSpPr>
            <a:spLocks noGrp="1"/>
          </p:cNvSpPr>
          <p:nvPr>
            <p:ph type="ftr" sz="quarter" idx="12"/>
          </p:nvPr>
        </p:nvSpPr>
        <p:spPr/>
        <p:txBody>
          <a:bodyPr/>
          <a:lstStyle/>
          <a:p>
            <a:pPr>
              <a:defRPr/>
            </a:pPr>
            <a:r>
              <a:rPr lang="de-DE" smtClean="0"/>
              <a:t>Gerhard Heder (HeSoWa)</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1647</Words>
  <Application>Microsoft Office PowerPoint</Application>
  <PresentationFormat>Bildschirmpräsentation (4:3)</PresentationFormat>
  <Paragraphs>389</Paragraphs>
  <Slides>34</Slides>
  <Notes>24</Notes>
  <HiddenSlides>0</HiddenSlides>
  <MMClips>0</MMClips>
  <ScaleCrop>false</ScaleCrop>
  <HeadingPairs>
    <vt:vector size="6" baseType="variant">
      <vt:variant>
        <vt:lpstr>Design</vt:lpstr>
      </vt:variant>
      <vt:variant>
        <vt:i4>1</vt:i4>
      </vt:variant>
      <vt:variant>
        <vt:lpstr>Folientitel</vt:lpstr>
      </vt:variant>
      <vt:variant>
        <vt:i4>34</vt:i4>
      </vt:variant>
      <vt:variant>
        <vt:lpstr>Zielgruppenorientierte Präsentationen</vt:lpstr>
      </vt:variant>
      <vt:variant>
        <vt:i4>1</vt:i4>
      </vt:variant>
    </vt:vector>
  </HeadingPairs>
  <TitlesOfParts>
    <vt:vector size="36" baseType="lpstr">
      <vt:lpstr>Larissa-Design</vt:lpstr>
      <vt:lpstr>TTT2020</vt:lpstr>
      <vt:lpstr>Turnier in click-TT anlegen</vt:lpstr>
      <vt:lpstr>Wichtige Punkte bei der Bearbeitung des Turnierantrags</vt:lpstr>
      <vt:lpstr>Neuer Turnierantrag  bei weiterführenden Veranstaltungen</vt:lpstr>
      <vt:lpstr>Turnierbezeichnung weiterführender Veranstaltungen</vt:lpstr>
      <vt:lpstr>Turnierbezeichnung weiterführender Veranstaltungen</vt:lpstr>
      <vt:lpstr>Turnierbezeichnung bei BTTV-Lizenz (1)</vt:lpstr>
      <vt:lpstr>Turnierbezeichnung bei BTTV-Lizenz (2)</vt:lpstr>
      <vt:lpstr>Turnierbezeichnung bei BTTV-Lizenz (3)</vt:lpstr>
      <vt:lpstr>Beispiele für Turnierbezeichnungen weiterführender Veranstaltungen</vt:lpstr>
      <vt:lpstr>Häufige Fehler in Turnierbezeichnung (Zusammenfassung)</vt:lpstr>
      <vt:lpstr>Häufige Fehler in Turnierbezeichnung (1)</vt:lpstr>
      <vt:lpstr>Häufige Fehler in Turnierbezeichnung (2)</vt:lpstr>
      <vt:lpstr>Häufige Fehler in Turnierbezeichnung (3)</vt:lpstr>
      <vt:lpstr>Mannschaftsspielsystem</vt:lpstr>
      <vt:lpstr>Mannschaftsspielsystem</vt:lpstr>
      <vt:lpstr>Gewinnsätze (Abweichungen)</vt:lpstr>
      <vt:lpstr>Gewinnsätze (Abweichungen)</vt:lpstr>
      <vt:lpstr>Altersklasse/Wettbewerb</vt:lpstr>
      <vt:lpstr>Altersklasse/Wettbewerb (1)</vt:lpstr>
      <vt:lpstr>Altersklasse/Wettbewerb (2)</vt:lpstr>
      <vt:lpstr>Leistungsklasse</vt:lpstr>
      <vt:lpstr>Leistungsklasse</vt:lpstr>
      <vt:lpstr>Leistungsklassen bei Damen/Herren</vt:lpstr>
      <vt:lpstr>Altersklassen der Jugend und Senioren</vt:lpstr>
      <vt:lpstr>Konventionen für Jahrgangsangaben</vt:lpstr>
      <vt:lpstr>Austragungssysteme Vorrunde/Endrunde</vt:lpstr>
      <vt:lpstr>Austragungssysteme nach WO</vt:lpstr>
      <vt:lpstr>Austragungssysteme in click-TT</vt:lpstr>
      <vt:lpstr>Austragungssystem auswählen (1) Konkurrenzen mit nur einer Turnierstufe</vt:lpstr>
      <vt:lpstr>Austragungssystem auswählen (2) Konkurrenzen mit nur einer Turnierstufe</vt:lpstr>
      <vt:lpstr>Austragungssystem auswählen (3) Konkurrenzen mit mehreren Turnierstufen</vt:lpstr>
      <vt:lpstr>Austragungssystem auswählen (4) Konkurrenzen mit mehreren Turnierstufen</vt:lpstr>
      <vt:lpstr>Austragungssystem auswählen (5) Zusätzliche Parameter für TTT2020</vt:lpstr>
      <vt:lpstr>Schulung</vt:lpstr>
    </vt:vector>
  </TitlesOfParts>
  <Company>HeSoWa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Tischtennisturnier-Programm TTT2020</dc:title>
  <dc:subject>Hinweise für Ausfüllen des Turnierantrags</dc:subject>
  <dc:creator>Gerhard Heder</dc:creator>
  <cp:lastModifiedBy>Gerhard</cp:lastModifiedBy>
  <cp:revision>555</cp:revision>
  <dcterms:created xsi:type="dcterms:W3CDTF">2011-08-21T15:48:55Z</dcterms:created>
  <dcterms:modified xsi:type="dcterms:W3CDTF">2022-10-16T19:23:03Z</dcterms:modified>
</cp:coreProperties>
</file>